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3"/>
  </p:notesMasterIdLst>
  <p:sldIdLst>
    <p:sldId id="1533" r:id="rId2"/>
    <p:sldId id="1532" r:id="rId3"/>
    <p:sldId id="1531" r:id="rId4"/>
    <p:sldId id="1530" r:id="rId5"/>
    <p:sldId id="1529" r:id="rId6"/>
    <p:sldId id="1528" r:id="rId7"/>
    <p:sldId id="1527" r:id="rId8"/>
    <p:sldId id="1526" r:id="rId9"/>
    <p:sldId id="1534" r:id="rId10"/>
    <p:sldId id="1535" r:id="rId11"/>
    <p:sldId id="1536" r:id="rId12"/>
    <p:sldId id="1537" r:id="rId13"/>
    <p:sldId id="1538" r:id="rId14"/>
    <p:sldId id="1539" r:id="rId15"/>
    <p:sldId id="1540" r:id="rId16"/>
    <p:sldId id="1541" r:id="rId17"/>
    <p:sldId id="1542" r:id="rId18"/>
    <p:sldId id="1543" r:id="rId19"/>
    <p:sldId id="1544" r:id="rId20"/>
    <p:sldId id="1545" r:id="rId21"/>
    <p:sldId id="1546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2718" autoAdjust="0"/>
  </p:normalViewPr>
  <p:slideViewPr>
    <p:cSldViewPr>
      <p:cViewPr>
        <p:scale>
          <a:sx n="100" d="100"/>
          <a:sy n="100" d="100"/>
        </p:scale>
        <p:origin x="-4720" y="-1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7F350-242D-49AA-A963-28ADA826CB52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CCC05-D5F9-44EB-8910-0F2284D1B9E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14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CCC05-D5F9-44EB-8910-0F2284D1B9EE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2CA6D-4F76-3D4E-B1B6-BD1E8B65B4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2CA6D-4F76-3D4E-B1B6-BD1E8B65B4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2CA6D-4F76-3D4E-B1B6-BD1E8B65B4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2CA6D-4F76-3D4E-B1B6-BD1E8B65B4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4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92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92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04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37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48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83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77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85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43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44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2E9E-4F06-46E0-B78B-0100971B8904}" type="datetimeFigureOut">
              <a:rPr lang="nl-NL" smtClean="0"/>
              <a:pPr/>
              <a:t>10-12-13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4CCB-416F-4A0D-B56D-8CA103A4885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1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627784" y="1484784"/>
            <a:ext cx="543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cs typeface="Arial" panose="020B0604020202020204" pitchFamily="34" charset="0"/>
              </a:rPr>
              <a:t>Bid voor de stad, </a:t>
            </a:r>
            <a:endParaRPr lang="nl-NL" sz="3600" dirty="0" smtClean="0">
              <a:cs typeface="Arial" panose="020B0604020202020204" pitchFamily="34" charset="0"/>
            </a:endParaRPr>
          </a:p>
          <a:p>
            <a:r>
              <a:rPr lang="nl-NL" sz="3600" dirty="0" smtClean="0">
                <a:cs typeface="Arial" panose="020B0604020202020204" pitchFamily="34" charset="0"/>
              </a:rPr>
              <a:t>en </a:t>
            </a:r>
            <a:r>
              <a:rPr lang="nl-NL" sz="3600" dirty="0">
                <a:cs typeface="Arial" panose="020B0604020202020204" pitchFamily="34" charset="0"/>
              </a:rPr>
              <a:t>zet je in voor haar bloei</a:t>
            </a:r>
          </a:p>
        </p:txBody>
      </p:sp>
      <p:sp>
        <p:nvSpPr>
          <p:cNvPr id="9" name="Rechthoek 8"/>
          <p:cNvSpPr/>
          <p:nvPr/>
        </p:nvSpPr>
        <p:spPr>
          <a:xfrm>
            <a:off x="4067944" y="4293096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 smtClean="0">
                <a:cs typeface="Arial" pitchFamily="34" charset="0"/>
              </a:rPr>
              <a:t>Your citizenship in the city of God makes you the very best citizen in the city of man.</a:t>
            </a:r>
          </a:p>
          <a:p>
            <a:pPr algn="r"/>
            <a:r>
              <a:rPr lang="en-US" sz="1600" i="1" dirty="0" smtClean="0">
                <a:cs typeface="Arial" pitchFamily="34" charset="0"/>
              </a:rPr>
              <a:t>(Tim Keller)</a:t>
            </a:r>
            <a:endParaRPr lang="nl-NL" sz="1600" i="1" dirty="0"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332656"/>
            <a:ext cx="2880320" cy="576064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hoek 1"/>
          <p:cNvSpPr/>
          <p:nvPr/>
        </p:nvSpPr>
        <p:spPr>
          <a:xfrm>
            <a:off x="395536" y="404664"/>
            <a:ext cx="254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Tekst: </a:t>
            </a:r>
            <a:r>
              <a:rPr lang="nl-NL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Jeremia 29: 4 - 7 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0932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2"/>
          <p:cNvSpPr/>
          <p:nvPr/>
        </p:nvSpPr>
        <p:spPr>
          <a:xfrm>
            <a:off x="4658774" y="170777"/>
            <a:ext cx="41931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>
                <a:cs typeface="Arial" pitchFamily="34" charset="0"/>
              </a:rPr>
              <a:t>Gezang </a:t>
            </a:r>
            <a:r>
              <a:rPr lang="nl-NL" sz="2400" dirty="0" smtClean="0">
                <a:cs typeface="Arial" pitchFamily="34" charset="0"/>
              </a:rPr>
              <a:t>133: 1, </a:t>
            </a:r>
            <a:r>
              <a:rPr lang="nl-NL" sz="2400" u="sng" dirty="0" smtClean="0">
                <a:cs typeface="Arial" pitchFamily="34" charset="0"/>
              </a:rPr>
              <a:t>2</a:t>
            </a:r>
            <a:r>
              <a:rPr lang="nl-NL" sz="2400" dirty="0" smtClean="0">
                <a:cs typeface="Arial" pitchFamily="34" charset="0"/>
              </a:rPr>
              <a:t>, 3, 4, 5 </a:t>
            </a:r>
            <a:r>
              <a:rPr lang="nl-NL" sz="2400" dirty="0">
                <a:cs typeface="Arial" pitchFamily="34" charset="0"/>
              </a:rPr>
              <a:t>(NG 70)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75612"/>
            <a:ext cx="9003192" cy="63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2"/>
          <p:cNvSpPr/>
          <p:nvPr/>
        </p:nvSpPr>
        <p:spPr>
          <a:xfrm>
            <a:off x="4658774" y="170777"/>
            <a:ext cx="41931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>
                <a:cs typeface="Arial" pitchFamily="34" charset="0"/>
              </a:rPr>
              <a:t>Gezang </a:t>
            </a:r>
            <a:r>
              <a:rPr lang="nl-NL" sz="2400" dirty="0" smtClean="0">
                <a:cs typeface="Arial" pitchFamily="34" charset="0"/>
              </a:rPr>
              <a:t>133: 1, 2, </a:t>
            </a:r>
            <a:r>
              <a:rPr lang="nl-NL" sz="2400" u="sng" dirty="0" smtClean="0">
                <a:cs typeface="Arial" pitchFamily="34" charset="0"/>
              </a:rPr>
              <a:t>3</a:t>
            </a:r>
            <a:r>
              <a:rPr lang="nl-NL" sz="2400" dirty="0" smtClean="0">
                <a:cs typeface="Arial" pitchFamily="34" charset="0"/>
              </a:rPr>
              <a:t>, 4, 5 </a:t>
            </a:r>
            <a:r>
              <a:rPr lang="nl-NL" sz="2400" dirty="0">
                <a:cs typeface="Arial" pitchFamily="34" charset="0"/>
              </a:rPr>
              <a:t>(NG 70)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75612"/>
            <a:ext cx="9003192" cy="63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2"/>
          <p:cNvSpPr/>
          <p:nvPr/>
        </p:nvSpPr>
        <p:spPr>
          <a:xfrm>
            <a:off x="4658774" y="170777"/>
            <a:ext cx="41931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>
                <a:cs typeface="Arial" pitchFamily="34" charset="0"/>
              </a:rPr>
              <a:t>Gezang </a:t>
            </a:r>
            <a:r>
              <a:rPr lang="nl-NL" sz="2400" dirty="0" smtClean="0">
                <a:cs typeface="Arial" pitchFamily="34" charset="0"/>
              </a:rPr>
              <a:t>133: 1, 2, 3, </a:t>
            </a:r>
            <a:r>
              <a:rPr lang="nl-NL" sz="2400" u="sng" dirty="0" smtClean="0">
                <a:cs typeface="Arial" pitchFamily="34" charset="0"/>
              </a:rPr>
              <a:t>4</a:t>
            </a:r>
            <a:r>
              <a:rPr lang="nl-NL" sz="2400" dirty="0" smtClean="0">
                <a:cs typeface="Arial" pitchFamily="34" charset="0"/>
              </a:rPr>
              <a:t>, 5 </a:t>
            </a:r>
            <a:r>
              <a:rPr lang="nl-NL" sz="2400" dirty="0">
                <a:cs typeface="Arial" pitchFamily="34" charset="0"/>
              </a:rPr>
              <a:t>(NG 70)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75612"/>
            <a:ext cx="9003192" cy="63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2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2"/>
          <p:cNvSpPr/>
          <p:nvPr/>
        </p:nvSpPr>
        <p:spPr>
          <a:xfrm>
            <a:off x="4658774" y="170777"/>
            <a:ext cx="41931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>
                <a:cs typeface="Arial" pitchFamily="34" charset="0"/>
              </a:rPr>
              <a:t>Gezang </a:t>
            </a:r>
            <a:r>
              <a:rPr lang="nl-NL" sz="2400" dirty="0" smtClean="0">
                <a:cs typeface="Arial" pitchFamily="34" charset="0"/>
              </a:rPr>
              <a:t>133: 1, 2, 3, 4, </a:t>
            </a:r>
            <a:r>
              <a:rPr lang="nl-NL" sz="2400" u="sng" dirty="0" smtClean="0">
                <a:cs typeface="Arial" pitchFamily="34" charset="0"/>
              </a:rPr>
              <a:t>5</a:t>
            </a:r>
            <a:r>
              <a:rPr lang="nl-NL" sz="2400" dirty="0" smtClean="0">
                <a:cs typeface="Arial" pitchFamily="34" charset="0"/>
              </a:rPr>
              <a:t> </a:t>
            </a:r>
            <a:r>
              <a:rPr lang="nl-NL" sz="2400" dirty="0">
                <a:cs typeface="Arial" pitchFamily="34" charset="0"/>
              </a:rPr>
              <a:t>(NG 70)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75612"/>
            <a:ext cx="9003192" cy="63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875612"/>
            <a:ext cx="9003190" cy="6304670"/>
          </a:xfrm>
          <a:prstGeom prst="rect">
            <a:avLst/>
          </a:prstGeom>
        </p:spPr>
      </p:pic>
      <p:sp>
        <p:nvSpPr>
          <p:cNvPr id="8" name="Rechthoek 2"/>
          <p:cNvSpPr/>
          <p:nvPr/>
        </p:nvSpPr>
        <p:spPr>
          <a:xfrm>
            <a:off x="4658774" y="170777"/>
            <a:ext cx="42627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 smtClean="0">
                <a:cs typeface="Arial" pitchFamily="34" charset="0"/>
              </a:rPr>
              <a:t>Gezang 110: </a:t>
            </a:r>
            <a:r>
              <a:rPr lang="nl-NL" sz="2400" u="sng" dirty="0" smtClean="0">
                <a:cs typeface="Arial" pitchFamily="34" charset="0"/>
              </a:rPr>
              <a:t>1</a:t>
            </a:r>
            <a:r>
              <a:rPr lang="nl-NL" sz="2400" dirty="0" smtClean="0">
                <a:cs typeface="Arial" pitchFamily="34" charset="0"/>
              </a:rPr>
              <a:t>, 2, 3, 4, 5  (NG 57)</a:t>
            </a:r>
            <a:endParaRPr lang="nl-NL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8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875612"/>
            <a:ext cx="9003190" cy="6304669"/>
          </a:xfrm>
          <a:prstGeom prst="rect">
            <a:avLst/>
          </a:prstGeom>
        </p:spPr>
      </p:pic>
      <p:sp>
        <p:nvSpPr>
          <p:cNvPr id="7" name="Rechthoek 2"/>
          <p:cNvSpPr/>
          <p:nvPr/>
        </p:nvSpPr>
        <p:spPr>
          <a:xfrm>
            <a:off x="4658774" y="170777"/>
            <a:ext cx="42627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 smtClean="0">
                <a:cs typeface="Arial" pitchFamily="34" charset="0"/>
              </a:rPr>
              <a:t>Gezang 110: 1, </a:t>
            </a:r>
            <a:r>
              <a:rPr lang="nl-NL" sz="2400" u="sng" dirty="0" smtClean="0">
                <a:cs typeface="Arial" pitchFamily="34" charset="0"/>
              </a:rPr>
              <a:t>2</a:t>
            </a:r>
            <a:r>
              <a:rPr lang="nl-NL" sz="2400" dirty="0" smtClean="0">
                <a:cs typeface="Arial" pitchFamily="34" charset="0"/>
              </a:rPr>
              <a:t>, 3, 4, 5  (NG 57)</a:t>
            </a:r>
            <a:endParaRPr lang="nl-NL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9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875612"/>
            <a:ext cx="9003190" cy="6304669"/>
          </a:xfrm>
          <a:prstGeom prst="rect">
            <a:avLst/>
          </a:prstGeom>
        </p:spPr>
      </p:pic>
      <p:sp>
        <p:nvSpPr>
          <p:cNvPr id="7" name="Rechthoek 2"/>
          <p:cNvSpPr/>
          <p:nvPr/>
        </p:nvSpPr>
        <p:spPr>
          <a:xfrm>
            <a:off x="4658774" y="170777"/>
            <a:ext cx="42627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 smtClean="0">
                <a:cs typeface="Arial" pitchFamily="34" charset="0"/>
              </a:rPr>
              <a:t>Gezang 110: 1, 2, </a:t>
            </a:r>
            <a:r>
              <a:rPr lang="nl-NL" sz="2400" u="sng" dirty="0" smtClean="0">
                <a:cs typeface="Arial" pitchFamily="34" charset="0"/>
              </a:rPr>
              <a:t>3</a:t>
            </a:r>
            <a:r>
              <a:rPr lang="nl-NL" sz="2400" dirty="0" smtClean="0">
                <a:cs typeface="Arial" pitchFamily="34" charset="0"/>
              </a:rPr>
              <a:t>, 4, 5  (NG 57)</a:t>
            </a:r>
            <a:endParaRPr lang="nl-NL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4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875612"/>
            <a:ext cx="9003190" cy="6304669"/>
          </a:xfrm>
          <a:prstGeom prst="rect">
            <a:avLst/>
          </a:prstGeom>
        </p:spPr>
      </p:pic>
      <p:sp>
        <p:nvSpPr>
          <p:cNvPr id="9" name="Rechthoek 2"/>
          <p:cNvSpPr/>
          <p:nvPr/>
        </p:nvSpPr>
        <p:spPr>
          <a:xfrm>
            <a:off x="4658774" y="170777"/>
            <a:ext cx="42627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 smtClean="0">
                <a:cs typeface="Arial" pitchFamily="34" charset="0"/>
              </a:rPr>
              <a:t>Gezang 110: 1, 2, 3, </a:t>
            </a:r>
            <a:r>
              <a:rPr lang="nl-NL" sz="2400" u="sng" dirty="0" smtClean="0">
                <a:cs typeface="Arial" pitchFamily="34" charset="0"/>
              </a:rPr>
              <a:t>4</a:t>
            </a:r>
            <a:r>
              <a:rPr lang="nl-NL" sz="2400" dirty="0" smtClean="0">
                <a:cs typeface="Arial" pitchFamily="34" charset="0"/>
              </a:rPr>
              <a:t>, 5  (NG 57)</a:t>
            </a:r>
            <a:endParaRPr lang="nl-NL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2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875612"/>
            <a:ext cx="9003190" cy="6304669"/>
          </a:xfrm>
          <a:prstGeom prst="rect">
            <a:avLst/>
          </a:prstGeom>
        </p:spPr>
      </p:pic>
      <p:sp>
        <p:nvSpPr>
          <p:cNvPr id="7" name="Rechthoek 2"/>
          <p:cNvSpPr/>
          <p:nvPr/>
        </p:nvSpPr>
        <p:spPr>
          <a:xfrm>
            <a:off x="4658774" y="170777"/>
            <a:ext cx="42627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 smtClean="0">
                <a:cs typeface="Arial" pitchFamily="34" charset="0"/>
              </a:rPr>
              <a:t>Gezang 110: 1, 2, 3, 4, </a:t>
            </a:r>
            <a:r>
              <a:rPr lang="nl-NL" sz="2400" u="sng" dirty="0" smtClean="0">
                <a:cs typeface="Arial" pitchFamily="34" charset="0"/>
              </a:rPr>
              <a:t>5</a:t>
            </a:r>
            <a:r>
              <a:rPr lang="nl-NL" sz="2400" dirty="0" smtClean="0">
                <a:cs typeface="Arial" pitchFamily="34" charset="0"/>
              </a:rPr>
              <a:t>  (NG 57)</a:t>
            </a:r>
            <a:endParaRPr lang="nl-NL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1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875612"/>
            <a:ext cx="9003190" cy="6304669"/>
          </a:xfrm>
          <a:prstGeom prst="rect">
            <a:avLst/>
          </a:prstGeom>
        </p:spPr>
      </p:pic>
      <p:sp>
        <p:nvSpPr>
          <p:cNvPr id="6" name="Rechthoek 2"/>
          <p:cNvSpPr/>
          <p:nvPr/>
        </p:nvSpPr>
        <p:spPr>
          <a:xfrm>
            <a:off x="5302279" y="170777"/>
            <a:ext cx="354962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 smtClean="0">
                <a:cs typeface="Arial" pitchFamily="34" charset="0"/>
              </a:rPr>
              <a:t>Gezang 131: </a:t>
            </a:r>
            <a:r>
              <a:rPr lang="nl-NL" sz="2400" u="sng" dirty="0" smtClean="0">
                <a:cs typeface="Arial" pitchFamily="34" charset="0"/>
              </a:rPr>
              <a:t>7</a:t>
            </a:r>
            <a:r>
              <a:rPr lang="nl-NL" sz="2400" dirty="0" smtClean="0">
                <a:cs typeface="Arial" pitchFamily="34" charset="0"/>
              </a:rPr>
              <a:t>, 8, 9 (GK 38)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8224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79712" y="1440000"/>
            <a:ext cx="67687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>
                <a:cs typeface="Arial" panose="020B0604020202020204" pitchFamily="34" charset="0"/>
              </a:rPr>
              <a:t>1. Ballingen in een gebroken wereld</a:t>
            </a:r>
            <a:endParaRPr lang="nl-NL" sz="3200" dirty="0">
              <a:cs typeface="Arial" panose="020B0604020202020204" pitchFamily="34" charset="0"/>
            </a:endParaRPr>
          </a:p>
          <a:p>
            <a:r>
              <a:rPr lang="nl-NL" sz="3200" i="1" dirty="0">
                <a:cs typeface="Arial" panose="020B0604020202020204" pitchFamily="34" charset="0"/>
              </a:rPr>
              <a:t> </a:t>
            </a:r>
            <a:endParaRPr lang="nl-NL" sz="3200" i="1" dirty="0" smtClean="0">
              <a:cs typeface="Arial" panose="020B0604020202020204" pitchFamily="34" charset="0"/>
            </a:endParaRPr>
          </a:p>
          <a:p>
            <a:r>
              <a:rPr lang="nl-NL" sz="2800" dirty="0" smtClean="0">
                <a:cs typeface="Arial" panose="020B0604020202020204" pitchFamily="34" charset="0"/>
              </a:rPr>
              <a:t>	De historische situatie: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cs typeface="Arial" panose="020B0604020202020204" pitchFamily="34" charset="0"/>
              </a:rPr>
              <a:t>600 v. Chr.</a:t>
            </a:r>
            <a:endParaRPr lang="nl-NL" sz="2800" dirty="0">
              <a:cs typeface="Arial" panose="020B0604020202020204" pitchFamily="34" charset="0"/>
            </a:endParaRP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Een slecht nieuws brief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Met goed nieuws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32656"/>
            <a:ext cx="2880320" cy="576064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"/>
          <p:cNvSpPr/>
          <p:nvPr/>
        </p:nvSpPr>
        <p:spPr>
          <a:xfrm>
            <a:off x="395536" y="404664"/>
            <a:ext cx="254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Tekst: </a:t>
            </a:r>
            <a:r>
              <a:rPr lang="nl-NL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Jeremia 29: 4 - 7 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0932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875612"/>
            <a:ext cx="9003189" cy="6304669"/>
          </a:xfrm>
          <a:prstGeom prst="rect">
            <a:avLst/>
          </a:prstGeom>
        </p:spPr>
      </p:pic>
      <p:sp>
        <p:nvSpPr>
          <p:cNvPr id="7" name="Rechthoek 2"/>
          <p:cNvSpPr/>
          <p:nvPr/>
        </p:nvSpPr>
        <p:spPr>
          <a:xfrm>
            <a:off x="5302279" y="170777"/>
            <a:ext cx="354962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 smtClean="0">
                <a:cs typeface="Arial" pitchFamily="34" charset="0"/>
              </a:rPr>
              <a:t>Gezang 131: 7, </a:t>
            </a:r>
            <a:r>
              <a:rPr lang="nl-NL" sz="2400" u="sng" dirty="0" smtClean="0">
                <a:cs typeface="Arial" pitchFamily="34" charset="0"/>
              </a:rPr>
              <a:t>8</a:t>
            </a:r>
            <a:r>
              <a:rPr lang="nl-NL" sz="2400" dirty="0" smtClean="0">
                <a:cs typeface="Arial" pitchFamily="34" charset="0"/>
              </a:rPr>
              <a:t>, 9 (GK 38)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472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875612"/>
            <a:ext cx="9003189" cy="6304669"/>
          </a:xfrm>
          <a:prstGeom prst="rect">
            <a:avLst/>
          </a:prstGeom>
        </p:spPr>
      </p:pic>
      <p:sp>
        <p:nvSpPr>
          <p:cNvPr id="7" name="Rechthoek 2"/>
          <p:cNvSpPr/>
          <p:nvPr/>
        </p:nvSpPr>
        <p:spPr>
          <a:xfrm>
            <a:off x="5302279" y="170777"/>
            <a:ext cx="354962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 smtClean="0">
                <a:cs typeface="Arial" pitchFamily="34" charset="0"/>
              </a:rPr>
              <a:t>Gezang 131: 7, 8, </a:t>
            </a:r>
            <a:r>
              <a:rPr lang="nl-NL" sz="2400" u="sng" dirty="0" smtClean="0">
                <a:cs typeface="Arial" pitchFamily="34" charset="0"/>
              </a:rPr>
              <a:t>9</a:t>
            </a:r>
            <a:r>
              <a:rPr lang="nl-NL" sz="2400" dirty="0" smtClean="0">
                <a:cs typeface="Arial" pitchFamily="34" charset="0"/>
              </a:rPr>
              <a:t> (GK 38)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0929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79712" y="1440000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>
                <a:cs typeface="Arial" panose="020B0604020202020204" pitchFamily="34" charset="0"/>
              </a:rPr>
              <a:t>1. Ballingen in een gebroken wereld</a:t>
            </a:r>
            <a:endParaRPr lang="nl-NL" sz="3200" dirty="0">
              <a:cs typeface="Arial" panose="020B0604020202020204" pitchFamily="34" charset="0"/>
            </a:endParaRPr>
          </a:p>
          <a:p>
            <a:r>
              <a:rPr lang="nl-NL" sz="3200" dirty="0">
                <a:cs typeface="Arial" panose="020B0604020202020204" pitchFamily="34" charset="0"/>
              </a:rPr>
              <a:t> </a:t>
            </a:r>
            <a:endParaRPr lang="nl-NL" sz="3200" dirty="0" smtClean="0">
              <a:cs typeface="Arial" panose="020B0604020202020204" pitchFamily="34" charset="0"/>
            </a:endParaRPr>
          </a:p>
          <a:p>
            <a:r>
              <a:rPr lang="nl-NL" sz="3200" dirty="0" smtClean="0">
                <a:cs typeface="Arial" panose="020B0604020202020204" pitchFamily="34" charset="0"/>
              </a:rPr>
              <a:t>	Onze situatie:</a:t>
            </a:r>
            <a:endParaRPr lang="nl-NL" sz="3200" dirty="0"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i="1" dirty="0">
                <a:cs typeface="Arial" panose="020B0604020202020204" pitchFamily="34" charset="0"/>
              </a:rPr>
              <a:t>niet</a:t>
            </a:r>
            <a:r>
              <a:rPr lang="nl-NL" sz="3200" dirty="0">
                <a:cs typeface="Arial" panose="020B0604020202020204" pitchFamily="34" charset="0"/>
              </a:rPr>
              <a:t> onder het oordeel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dirty="0">
                <a:cs typeface="Arial" panose="020B0604020202020204" pitchFamily="34" charset="0"/>
              </a:rPr>
              <a:t>laat uw koninkrijk komen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3200" dirty="0">
                <a:cs typeface="Arial" panose="020B0604020202020204" pitchFamily="34" charset="0"/>
              </a:rPr>
              <a:t>vreemdelingschap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32656"/>
            <a:ext cx="2880320" cy="576064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"/>
          <p:cNvSpPr/>
          <p:nvPr/>
        </p:nvSpPr>
        <p:spPr>
          <a:xfrm>
            <a:off x="395536" y="404664"/>
            <a:ext cx="254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Tekst: </a:t>
            </a:r>
            <a:r>
              <a:rPr lang="nl-NL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Jeremia 29: 4 - 7 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0932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79712" y="1440000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>
                <a:cs typeface="Arial" panose="020B0604020202020204" pitchFamily="34" charset="0"/>
              </a:rPr>
              <a:t>1. Ballingen in een gebroken wereld</a:t>
            </a:r>
            <a:endParaRPr lang="nl-NL" sz="3200" dirty="0">
              <a:cs typeface="Arial" panose="020B0604020202020204" pitchFamily="34" charset="0"/>
            </a:endParaRPr>
          </a:p>
          <a:p>
            <a:r>
              <a:rPr lang="nl-NL" sz="3200" dirty="0">
                <a:cs typeface="Arial" panose="020B0604020202020204" pitchFamily="34" charset="0"/>
              </a:rPr>
              <a:t> </a:t>
            </a:r>
            <a:endParaRPr lang="nl-NL" sz="3200" dirty="0" smtClean="0">
              <a:cs typeface="Arial" panose="020B0604020202020204" pitchFamily="34" charset="0"/>
            </a:endParaRPr>
          </a:p>
          <a:p>
            <a:endParaRPr lang="nl-NL" sz="3200" dirty="0">
              <a:cs typeface="Arial" panose="020B0604020202020204" pitchFamily="34" charset="0"/>
            </a:endParaRPr>
          </a:p>
          <a:p>
            <a:pPr algn="ctr"/>
            <a:r>
              <a:rPr lang="nl-NL" sz="3200" dirty="0" smtClean="0">
                <a:cs typeface="Arial" panose="020B0604020202020204" pitchFamily="34" charset="0"/>
              </a:rPr>
              <a:t>			Geen </a:t>
            </a:r>
            <a:r>
              <a:rPr lang="nl-NL" sz="3200" dirty="0">
                <a:cs typeface="Arial" panose="020B0604020202020204" pitchFamily="34" charset="0"/>
              </a:rPr>
              <a:t>doe</a:t>
            </a:r>
            <a:r>
              <a:rPr lang="nl-NL" sz="3200" u="sng" dirty="0">
                <a:cs typeface="Arial" panose="020B0604020202020204" pitchFamily="34" charset="0"/>
              </a:rPr>
              <a:t>m</a:t>
            </a:r>
            <a:r>
              <a:rPr lang="nl-NL" sz="3200" dirty="0">
                <a:cs typeface="Arial" panose="020B0604020202020204" pitchFamily="34" charset="0"/>
              </a:rPr>
              <a:t>denkers, </a:t>
            </a:r>
            <a:endParaRPr lang="nl-NL" sz="3200" dirty="0" smtClean="0">
              <a:cs typeface="Arial" panose="020B0604020202020204" pitchFamily="34" charset="0"/>
            </a:endParaRPr>
          </a:p>
          <a:p>
            <a:pPr algn="ctr"/>
            <a:r>
              <a:rPr lang="nl-NL" sz="3200" dirty="0" smtClean="0">
                <a:cs typeface="Arial" panose="020B0604020202020204" pitchFamily="34" charset="0"/>
              </a:rPr>
              <a:t>		</a:t>
            </a:r>
            <a:r>
              <a:rPr lang="nl-NL" sz="3200" dirty="0">
                <a:cs typeface="Arial" panose="020B0604020202020204" pitchFamily="34" charset="0"/>
              </a:rPr>
              <a:t>	</a:t>
            </a:r>
            <a:r>
              <a:rPr lang="nl-NL" sz="3200" dirty="0" smtClean="0">
                <a:cs typeface="Arial" panose="020B0604020202020204" pitchFamily="34" charset="0"/>
              </a:rPr>
              <a:t>maar </a:t>
            </a:r>
            <a:r>
              <a:rPr lang="nl-NL" sz="3200" dirty="0">
                <a:cs typeface="Arial" panose="020B0604020202020204" pitchFamily="34" charset="0"/>
              </a:rPr>
              <a:t>doe</a:t>
            </a:r>
            <a:r>
              <a:rPr lang="nl-NL" sz="3200" u="sng" dirty="0">
                <a:cs typeface="Arial" panose="020B0604020202020204" pitchFamily="34" charset="0"/>
              </a:rPr>
              <a:t>n</a:t>
            </a:r>
            <a:r>
              <a:rPr lang="nl-NL" sz="3200" dirty="0">
                <a:cs typeface="Arial" panose="020B0604020202020204" pitchFamily="34" charset="0"/>
              </a:rPr>
              <a:t>denkers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32656"/>
            <a:ext cx="2880320" cy="576064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"/>
          <p:cNvSpPr/>
          <p:nvPr/>
        </p:nvSpPr>
        <p:spPr>
          <a:xfrm>
            <a:off x="395536" y="404664"/>
            <a:ext cx="254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Tekst: </a:t>
            </a:r>
            <a:r>
              <a:rPr lang="nl-NL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Jeremia 29: 4 - 7 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0932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944175" y="1412776"/>
            <a:ext cx="74523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>
                <a:cs typeface="Arial" panose="020B0604020202020204" pitchFamily="34" charset="0"/>
              </a:rPr>
              <a:t>2. Het gewone leven is bijzonder!</a:t>
            </a:r>
            <a:endParaRPr lang="nl-NL" sz="3200" dirty="0">
              <a:cs typeface="Arial" panose="020B0604020202020204" pitchFamily="34" charset="0"/>
            </a:endParaRPr>
          </a:p>
          <a:p>
            <a:r>
              <a:rPr lang="nl-NL" sz="3200" dirty="0">
                <a:cs typeface="Arial" panose="020B0604020202020204" pitchFamily="34" charset="0"/>
              </a:rPr>
              <a:t> </a:t>
            </a:r>
          </a:p>
          <a:p>
            <a:r>
              <a:rPr lang="nl-NL" sz="2800" dirty="0" smtClean="0">
                <a:cs typeface="Arial" panose="020B0604020202020204" pitchFamily="34" charset="0"/>
              </a:rPr>
              <a:t>	Bouw </a:t>
            </a:r>
            <a:r>
              <a:rPr lang="nl-NL" sz="2800" dirty="0">
                <a:cs typeface="Arial" panose="020B0604020202020204" pitchFamily="34" charset="0"/>
              </a:rPr>
              <a:t>huizen, leg tuinen aan, </a:t>
            </a:r>
          </a:p>
          <a:p>
            <a:r>
              <a:rPr lang="nl-NL" sz="2800" dirty="0" smtClean="0">
                <a:cs typeface="Arial" panose="020B0604020202020204" pitchFamily="34" charset="0"/>
              </a:rPr>
              <a:t>	ga </a:t>
            </a:r>
            <a:r>
              <a:rPr lang="nl-NL" sz="2800" dirty="0">
                <a:cs typeface="Arial" panose="020B0604020202020204" pitchFamily="34" charset="0"/>
              </a:rPr>
              <a:t>huwelijken aan en krijg kinderen</a:t>
            </a:r>
          </a:p>
          <a:p>
            <a:r>
              <a:rPr lang="nl-NL" sz="2800" dirty="0" smtClean="0">
                <a:cs typeface="Arial" panose="020B0604020202020204" pitchFamily="34" charset="0"/>
              </a:rPr>
              <a:t>	Jullie </a:t>
            </a:r>
            <a:r>
              <a:rPr lang="nl-NL" sz="2800" dirty="0">
                <a:cs typeface="Arial" panose="020B0604020202020204" pitchFamily="34" charset="0"/>
              </a:rPr>
              <a:t>moeten in aantal </a:t>
            </a:r>
            <a:r>
              <a:rPr lang="nl-NL" sz="2800" dirty="0" smtClean="0">
                <a:cs typeface="Arial" panose="020B0604020202020204" pitchFamily="34" charset="0"/>
              </a:rPr>
              <a:t>toenemen, </a:t>
            </a:r>
          </a:p>
          <a:p>
            <a:r>
              <a:rPr lang="nl-NL" sz="2800" dirty="0">
                <a:cs typeface="Arial" panose="020B0604020202020204" pitchFamily="34" charset="0"/>
              </a:rPr>
              <a:t>	</a:t>
            </a:r>
            <a:r>
              <a:rPr lang="nl-NL" sz="2800" dirty="0" smtClean="0">
                <a:cs typeface="Arial" panose="020B0604020202020204" pitchFamily="34" charset="0"/>
              </a:rPr>
              <a:t>niet </a:t>
            </a:r>
            <a:r>
              <a:rPr lang="nl-NL" sz="2800" dirty="0">
                <a:cs typeface="Arial" panose="020B0604020202020204" pitchFamily="34" charset="0"/>
              </a:rPr>
              <a:t>afnemen</a:t>
            </a:r>
            <a:r>
              <a:rPr lang="nl-NL" sz="2800" dirty="0" smtClean="0">
                <a:cs typeface="Arial" panose="020B0604020202020204" pitchFamily="34" charset="0"/>
              </a:rPr>
              <a:t>.</a:t>
            </a:r>
          </a:p>
          <a:p>
            <a:endParaRPr lang="nl-NL" sz="3200" dirty="0"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Gewone opdracht</a:t>
            </a:r>
          </a:p>
          <a:p>
            <a:pPr marL="2286000" lvl="4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cs typeface="Arial" panose="020B0604020202020204" pitchFamily="34" charset="0"/>
              </a:rPr>
              <a:t>Wortelen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cs typeface="Arial" panose="020B0604020202020204" pitchFamily="34" charset="0"/>
              </a:rPr>
              <a:t>Geschenk</a:t>
            </a:r>
            <a:endParaRPr lang="nl-NL" sz="2800" dirty="0">
              <a:cs typeface="Arial" panose="020B0604020202020204" pitchFamily="34" charset="0"/>
            </a:endParaRPr>
          </a:p>
          <a:p>
            <a:pPr marL="3200400" lvl="6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Lange termijn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32656"/>
            <a:ext cx="2880320" cy="576064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"/>
          <p:cNvSpPr/>
          <p:nvPr/>
        </p:nvSpPr>
        <p:spPr>
          <a:xfrm>
            <a:off x="395536" y="404664"/>
            <a:ext cx="254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Tekst: </a:t>
            </a:r>
            <a:r>
              <a:rPr lang="nl-NL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Jeremia 29: 4 - 7 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0932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32656"/>
            <a:ext cx="2880320" cy="576064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"/>
          <p:cNvSpPr/>
          <p:nvPr/>
        </p:nvSpPr>
        <p:spPr>
          <a:xfrm>
            <a:off x="395536" y="404664"/>
            <a:ext cx="254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Tekst: </a:t>
            </a:r>
            <a:r>
              <a:rPr lang="nl-NL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Jeremia 29: 4 - 7 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979712" y="1412776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>
                <a:cs typeface="Arial" panose="020B0604020202020204" pitchFamily="34" charset="0"/>
              </a:rPr>
              <a:t>3. Bid voor de stad </a:t>
            </a:r>
            <a:endParaRPr lang="nl-NL" sz="3200" b="1" u="sng" dirty="0" smtClean="0">
              <a:cs typeface="Arial" panose="020B0604020202020204" pitchFamily="34" charset="0"/>
            </a:endParaRPr>
          </a:p>
          <a:p>
            <a:r>
              <a:rPr lang="nl-NL" sz="3200" b="1" dirty="0">
                <a:cs typeface="Arial" panose="020B0604020202020204" pitchFamily="34" charset="0"/>
              </a:rPr>
              <a:t>	</a:t>
            </a:r>
            <a:r>
              <a:rPr lang="nl-NL" sz="3200" b="1" u="sng" dirty="0" smtClean="0">
                <a:cs typeface="Arial" panose="020B0604020202020204" pitchFamily="34" charset="0"/>
              </a:rPr>
              <a:t>en </a:t>
            </a:r>
            <a:r>
              <a:rPr lang="nl-NL" sz="3200" b="1" u="sng" dirty="0">
                <a:cs typeface="Arial" panose="020B0604020202020204" pitchFamily="34" charset="0"/>
              </a:rPr>
              <a:t>zoek haar </a:t>
            </a:r>
            <a:r>
              <a:rPr lang="nl-NL" sz="3200" b="1" i="1" u="sng" dirty="0" err="1">
                <a:cs typeface="Arial" panose="020B0604020202020204" pitchFamily="34" charset="0"/>
              </a:rPr>
              <a:t>sjaloom</a:t>
            </a:r>
            <a:endParaRPr lang="nl-NL" sz="3200" dirty="0">
              <a:cs typeface="Arial" panose="020B0604020202020204" pitchFamily="34" charset="0"/>
            </a:endParaRPr>
          </a:p>
          <a:p>
            <a:r>
              <a:rPr lang="nl-NL" sz="3200" dirty="0">
                <a:cs typeface="Arial" panose="020B0604020202020204" pitchFamily="34" charset="0"/>
              </a:rPr>
              <a:t> 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Bidden voor de stad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Jezus is vrede en geeft vrede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cs typeface="Arial" panose="020B0604020202020204" pitchFamily="34" charset="0"/>
              </a:rPr>
              <a:t>Effect op jezelf</a:t>
            </a:r>
            <a:endParaRPr lang="nl-NL" sz="2800" dirty="0"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0932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32656"/>
            <a:ext cx="2880320" cy="576064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"/>
          <p:cNvSpPr/>
          <p:nvPr/>
        </p:nvSpPr>
        <p:spPr>
          <a:xfrm>
            <a:off x="395536" y="404664"/>
            <a:ext cx="254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Tekst: </a:t>
            </a:r>
            <a:r>
              <a:rPr lang="nl-NL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Jeremia 29: 4 - 7 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hthoek 2"/>
          <p:cNvSpPr/>
          <p:nvPr/>
        </p:nvSpPr>
        <p:spPr>
          <a:xfrm>
            <a:off x="1979712" y="1412776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>
                <a:cs typeface="Arial" panose="020B0604020202020204" pitchFamily="34" charset="0"/>
              </a:rPr>
              <a:t>3. Bid voor de stad </a:t>
            </a:r>
            <a:endParaRPr lang="nl-NL" sz="3200" b="1" u="sng" dirty="0" smtClean="0">
              <a:cs typeface="Arial" panose="020B0604020202020204" pitchFamily="34" charset="0"/>
            </a:endParaRPr>
          </a:p>
          <a:p>
            <a:r>
              <a:rPr lang="nl-NL" sz="3200" b="1" dirty="0">
                <a:cs typeface="Arial" panose="020B0604020202020204" pitchFamily="34" charset="0"/>
              </a:rPr>
              <a:t>	</a:t>
            </a:r>
            <a:r>
              <a:rPr lang="nl-NL" sz="3200" b="1" u="sng" dirty="0" smtClean="0">
                <a:cs typeface="Arial" panose="020B0604020202020204" pitchFamily="34" charset="0"/>
              </a:rPr>
              <a:t>en </a:t>
            </a:r>
            <a:r>
              <a:rPr lang="nl-NL" sz="3200" b="1" u="sng" dirty="0">
                <a:cs typeface="Arial" panose="020B0604020202020204" pitchFamily="34" charset="0"/>
              </a:rPr>
              <a:t>zoek haar </a:t>
            </a:r>
            <a:r>
              <a:rPr lang="nl-NL" sz="3200" b="1" i="1" u="sng" dirty="0" err="1">
                <a:cs typeface="Arial" panose="020B0604020202020204" pitchFamily="34" charset="0"/>
              </a:rPr>
              <a:t>sjaloom</a:t>
            </a:r>
            <a:endParaRPr lang="nl-NL" sz="3200" dirty="0">
              <a:cs typeface="Arial" panose="020B0604020202020204" pitchFamily="34" charset="0"/>
            </a:endParaRPr>
          </a:p>
          <a:p>
            <a:r>
              <a:rPr lang="nl-NL" sz="3200" dirty="0">
                <a:cs typeface="Arial" panose="020B0604020202020204" pitchFamily="34" charset="0"/>
              </a:rPr>
              <a:t> 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800" i="1" dirty="0" err="1" smtClean="0">
                <a:cs typeface="Arial" panose="020B0604020202020204" pitchFamily="34" charset="0"/>
              </a:rPr>
              <a:t>sjaloom</a:t>
            </a:r>
            <a:endParaRPr lang="nl-NL" sz="2800" i="1" dirty="0"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d</a:t>
            </a:r>
            <a:r>
              <a:rPr lang="nl-NL" sz="2800" dirty="0" smtClean="0">
                <a:cs typeface="Arial" panose="020B0604020202020204" pitchFamily="34" charset="0"/>
              </a:rPr>
              <a:t>ichtbij huis</a:t>
            </a:r>
            <a:endParaRPr lang="nl-NL" sz="2800" dirty="0">
              <a:cs typeface="Arial" panose="020B0604020202020204" pitchFamily="34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800" dirty="0" smtClean="0">
                <a:cs typeface="Arial" panose="020B0604020202020204" pitchFamily="34" charset="0"/>
              </a:rPr>
              <a:t>Voorbeelden</a:t>
            </a:r>
            <a:endParaRPr lang="nl-NL" sz="2800" dirty="0"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0932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32656"/>
            <a:ext cx="2880320" cy="576064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hoek 1"/>
          <p:cNvSpPr/>
          <p:nvPr/>
        </p:nvSpPr>
        <p:spPr>
          <a:xfrm>
            <a:off x="395536" y="404664"/>
            <a:ext cx="254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Tekst: </a:t>
            </a:r>
            <a:r>
              <a:rPr lang="nl-NL" sz="2000" dirty="0">
                <a:solidFill>
                  <a:schemeClr val="bg1"/>
                </a:solidFill>
                <a:latin typeface="+mj-lt"/>
                <a:cs typeface="Arial" pitchFamily="34" charset="0"/>
              </a:rPr>
              <a:t>Jeremia 29: 4 - 7 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hthoek 2"/>
          <p:cNvSpPr/>
          <p:nvPr/>
        </p:nvSpPr>
        <p:spPr>
          <a:xfrm>
            <a:off x="1979712" y="1412776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>
                <a:cs typeface="Arial" panose="020B0604020202020204" pitchFamily="34" charset="0"/>
              </a:rPr>
              <a:t>3. Bid voor de stad </a:t>
            </a:r>
            <a:endParaRPr lang="nl-NL" sz="3200" b="1" u="sng" dirty="0" smtClean="0">
              <a:cs typeface="Arial" panose="020B0604020202020204" pitchFamily="34" charset="0"/>
            </a:endParaRPr>
          </a:p>
          <a:p>
            <a:r>
              <a:rPr lang="nl-NL" sz="3200" b="1" dirty="0">
                <a:cs typeface="Arial" panose="020B0604020202020204" pitchFamily="34" charset="0"/>
              </a:rPr>
              <a:t>	</a:t>
            </a:r>
            <a:r>
              <a:rPr lang="nl-NL" sz="3200" b="1" u="sng" dirty="0" smtClean="0">
                <a:cs typeface="Arial" panose="020B0604020202020204" pitchFamily="34" charset="0"/>
              </a:rPr>
              <a:t>en </a:t>
            </a:r>
            <a:r>
              <a:rPr lang="nl-NL" sz="3200" b="1" u="sng" dirty="0">
                <a:cs typeface="Arial" panose="020B0604020202020204" pitchFamily="34" charset="0"/>
              </a:rPr>
              <a:t>zoek haar </a:t>
            </a:r>
            <a:r>
              <a:rPr lang="nl-NL" sz="3200" b="1" i="1" u="sng" dirty="0" err="1">
                <a:cs typeface="Arial" panose="020B0604020202020204" pitchFamily="34" charset="0"/>
              </a:rPr>
              <a:t>sjaloom</a:t>
            </a:r>
            <a:endParaRPr lang="nl-NL" sz="3200" dirty="0">
              <a:cs typeface="Arial" panose="020B0604020202020204" pitchFamily="34" charset="0"/>
            </a:endParaRPr>
          </a:p>
          <a:p>
            <a:r>
              <a:rPr lang="nl-NL" sz="3200" dirty="0">
                <a:cs typeface="Arial" panose="020B0604020202020204" pitchFamily="34" charset="0"/>
              </a:rPr>
              <a:t> </a:t>
            </a:r>
            <a:endParaRPr lang="nl-NL" sz="3200" dirty="0" smtClean="0">
              <a:cs typeface="Arial" panose="020B0604020202020204" pitchFamily="34" charset="0"/>
            </a:endParaRPr>
          </a:p>
          <a:p>
            <a:endParaRPr lang="nl-NL" sz="2800" dirty="0" smtClean="0">
              <a:cs typeface="Arial" panose="020B0604020202020204" pitchFamily="34" charset="0"/>
            </a:endParaRPr>
          </a:p>
          <a:p>
            <a:r>
              <a:rPr lang="nl-NL" sz="2800" dirty="0" smtClean="0">
                <a:cs typeface="Arial" panose="020B0604020202020204" pitchFamily="34" charset="0"/>
              </a:rPr>
              <a:t>	Zet je in voor de bloei van de stad,</a:t>
            </a:r>
          </a:p>
          <a:p>
            <a:r>
              <a:rPr lang="nl-NL" sz="2800" i="1" dirty="0" smtClean="0">
                <a:cs typeface="Arial" panose="020B0604020202020204" pitchFamily="34" charset="0"/>
              </a:rPr>
              <a:t>		want haar bloei is </a:t>
            </a:r>
            <a:r>
              <a:rPr lang="nl-NL" sz="2800" i="1" dirty="0" err="1" smtClean="0">
                <a:cs typeface="Arial" panose="020B0604020202020204" pitchFamily="34" charset="0"/>
              </a:rPr>
              <a:t>jo</a:t>
            </a:r>
            <a:r>
              <a:rPr lang="nl-NL" sz="2800" i="1" dirty="0" err="1">
                <a:cs typeface="Arial" panose="020B0604020202020204" pitchFamily="34" charset="0"/>
              </a:rPr>
              <a:t>ù</a:t>
            </a:r>
            <a:r>
              <a:rPr lang="nl-NL" sz="2800" i="1" dirty="0" err="1" smtClean="0">
                <a:cs typeface="Arial" panose="020B0604020202020204" pitchFamily="34" charset="0"/>
              </a:rPr>
              <a:t>w</a:t>
            </a:r>
            <a:r>
              <a:rPr lang="nl-NL" sz="2800" i="1" dirty="0" smtClean="0">
                <a:cs typeface="Arial" panose="020B0604020202020204" pitchFamily="34" charset="0"/>
              </a:rPr>
              <a:t> bloei</a:t>
            </a:r>
            <a:endParaRPr lang="nl-NL" sz="3200" i="1" dirty="0"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040932" cy="4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18389"/>
            <a:ext cx="9144000" cy="839611"/>
          </a:xfrm>
          <a:prstGeom prst="rect">
            <a:avLst/>
          </a:prstGeom>
          <a:solidFill>
            <a:srgbClr val="0097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2" y="6089804"/>
            <a:ext cx="1345657" cy="6475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32833" y="6455833"/>
            <a:ext cx="72734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873478"/>
            <a:ext cx="9003192" cy="6308939"/>
          </a:xfrm>
          <a:prstGeom prst="rect">
            <a:avLst/>
          </a:prstGeom>
        </p:spPr>
      </p:pic>
      <p:sp>
        <p:nvSpPr>
          <p:cNvPr id="13" name="Rechthoek 2"/>
          <p:cNvSpPr/>
          <p:nvPr/>
        </p:nvSpPr>
        <p:spPr>
          <a:xfrm>
            <a:off x="4658774" y="170777"/>
            <a:ext cx="41931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2400" dirty="0">
                <a:cs typeface="Arial" pitchFamily="34" charset="0"/>
              </a:rPr>
              <a:t>Gezang </a:t>
            </a:r>
            <a:r>
              <a:rPr lang="nl-NL" sz="2400" dirty="0" smtClean="0">
                <a:cs typeface="Arial" pitchFamily="34" charset="0"/>
              </a:rPr>
              <a:t>133: </a:t>
            </a:r>
            <a:r>
              <a:rPr lang="nl-NL" sz="2400" u="sng" dirty="0" smtClean="0">
                <a:cs typeface="Arial" pitchFamily="34" charset="0"/>
              </a:rPr>
              <a:t>1</a:t>
            </a:r>
            <a:r>
              <a:rPr lang="nl-NL" sz="2400" dirty="0" smtClean="0">
                <a:cs typeface="Arial" pitchFamily="34" charset="0"/>
              </a:rPr>
              <a:t>, 2, 3, 4, 5 </a:t>
            </a:r>
            <a:r>
              <a:rPr lang="nl-NL" sz="2400" dirty="0">
                <a:cs typeface="Arial" pitchFamily="34" charset="0"/>
              </a:rPr>
              <a:t>(NG 70)</a:t>
            </a:r>
          </a:p>
        </p:txBody>
      </p:sp>
    </p:spTree>
    <p:extLst>
      <p:ext uri="{BB962C8B-B14F-4D97-AF65-F5344CB8AC3E}">
        <p14:creationId xmlns:p14="http://schemas.microsoft.com/office/powerpoint/2010/main" val="133110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ocha_thema2014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ARocha_thema2014_02.thmx</Template>
  <TotalTime>4958</TotalTime>
  <Words>347</Words>
  <Application>Microsoft Macintosh PowerPoint</Application>
  <PresentationFormat>On-screen Show (4:3)</PresentationFormat>
  <Paragraphs>77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ARocha_thema2014_02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Caroline</cp:lastModifiedBy>
  <cp:revision>711</cp:revision>
  <dcterms:created xsi:type="dcterms:W3CDTF">2011-12-13T16:39:57Z</dcterms:created>
  <dcterms:modified xsi:type="dcterms:W3CDTF">2013-12-10T14:48:07Z</dcterms:modified>
</cp:coreProperties>
</file>