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EC6"/>
    <a:srgbClr val="3E86C6"/>
    <a:srgbClr val="03AAE3"/>
    <a:srgbClr val="00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1" d="100"/>
          <a:sy n="131" d="100"/>
        </p:scale>
        <p:origin x="-312" y="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4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5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1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4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7909-DCEF-6A40-9237-F0AD418755F7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828E4-8DB8-0B42-BE68-490C5F30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3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 descr="P11203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01" y="0"/>
            <a:ext cx="10504978" cy="70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P-titelsheet_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271" y="163896"/>
            <a:ext cx="7772400" cy="118824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409EC6"/>
                </a:solidFill>
              </a:rPr>
              <a:t>What a wonderful </a:t>
            </a:r>
            <a:r>
              <a:rPr lang="en-US" b="1" dirty="0" smtClean="0">
                <a:solidFill>
                  <a:srgbClr val="409EC6"/>
                </a:solidFill>
              </a:rPr>
              <a:t>world</a:t>
            </a:r>
            <a:endParaRPr lang="en-US" dirty="0"/>
          </a:p>
        </p:txBody>
      </p:sp>
      <p:pic>
        <p:nvPicPr>
          <p:cNvPr id="8" name="Picture 7" descr="arocha-logo-stand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" y="5199871"/>
            <a:ext cx="3051200" cy="14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8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81" y="1346299"/>
            <a:ext cx="5422185" cy="55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p-sheet_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618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99575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409EC6"/>
                </a:solidFill>
              </a:rPr>
              <a:t>Plaats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68" y="1503572"/>
            <a:ext cx="4927089" cy="494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smtClean="0">
                <a:solidFill>
                  <a:schemeClr val="accent1"/>
                </a:solidFill>
              </a:rPr>
              <a:t>Dit zegt de HEER van de hemelse machten, de God van Israël, tegen de ballingen die hij vanuit Jeruzalem naar Babel heeft laten voeren: “Bouw huizen en ga daarin wonen, leg tuinen aan en eet van de opbrengst, ….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548" y="2167442"/>
            <a:ext cx="6457873" cy="503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64760" y="1422683"/>
            <a:ext cx="5213548" cy="551170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-sheet_2kleineafbeelding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344" y="802046"/>
            <a:ext cx="5182455" cy="5652538"/>
          </a:xfrm>
        </p:spPr>
        <p:txBody>
          <a:bodyPr/>
          <a:lstStyle/>
          <a:p>
            <a:pPr marL="0" indent="0" algn="r">
              <a:buNone/>
            </a:pPr>
            <a:r>
              <a:rPr lang="nl-NL" i="1" dirty="0" smtClean="0">
                <a:solidFill>
                  <a:srgbClr val="4F81BD"/>
                </a:solidFill>
              </a:rPr>
              <a:t>Bid tot de HEER voor de stad waarheen ik jullie weggevoerd heb en zet je in voor haar bloei, want de bloei van de stad is ook jullie bloei.”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4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174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409EC6"/>
                </a:solidFill>
              </a:rPr>
              <a:t>Fotografie</a:t>
            </a:r>
            <a:r>
              <a:rPr lang="en-US" b="1" dirty="0">
                <a:solidFill>
                  <a:srgbClr val="409EC6"/>
                </a:solidFill>
              </a:rPr>
              <a:t> en </a:t>
            </a:r>
            <a:r>
              <a:rPr lang="en-US" b="1" dirty="0" err="1">
                <a:solidFill>
                  <a:srgbClr val="409EC6"/>
                </a:solidFill>
              </a:rPr>
              <a:t>vormgeving</a:t>
            </a:r>
            <a:r>
              <a:rPr lang="en-US" dirty="0">
                <a:solidFill>
                  <a:srgbClr val="409EC6"/>
                </a:solidFill>
              </a:rPr>
              <a:t/>
            </a:r>
            <a:br>
              <a:rPr lang="en-US" dirty="0">
                <a:solidFill>
                  <a:srgbClr val="409EC6"/>
                </a:solidFill>
              </a:rPr>
            </a:br>
            <a:endParaRPr lang="en-US" dirty="0">
              <a:solidFill>
                <a:srgbClr val="409E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 err="1"/>
              <a:t>Foto’s</a:t>
            </a:r>
            <a:r>
              <a:rPr lang="en-US" sz="2400" i="1" dirty="0"/>
              <a:t>: A Rocha, Alex </a:t>
            </a:r>
            <a:r>
              <a:rPr lang="en-US" sz="2400" i="1" dirty="0" err="1"/>
              <a:t>Sytsma</a:t>
            </a:r>
            <a:r>
              <a:rPr lang="en-US" sz="2400" i="1" dirty="0"/>
              <a:t>, </a:t>
            </a:r>
            <a:r>
              <a:rPr lang="en-US" sz="2400" i="1" dirty="0" err="1"/>
              <a:t>Henrica</a:t>
            </a:r>
            <a:r>
              <a:rPr lang="en-US" sz="2400" i="1" dirty="0"/>
              <a:t> de </a:t>
            </a:r>
            <a:r>
              <a:rPr lang="en-US" sz="2400" i="1" dirty="0" err="1"/>
              <a:t>Vries</a:t>
            </a:r>
            <a:r>
              <a:rPr lang="en-US" sz="2400" i="1" dirty="0"/>
              <a:t>, Marc </a:t>
            </a:r>
            <a:r>
              <a:rPr lang="en-US" sz="2400" i="1" dirty="0" err="1"/>
              <a:t>Dijksterhuis</a:t>
            </a:r>
            <a:r>
              <a:rPr lang="en-US" sz="2400" i="1" dirty="0"/>
              <a:t> en </a:t>
            </a:r>
            <a:r>
              <a:rPr lang="en-US" sz="2400" i="1" dirty="0" err="1"/>
              <a:t>Embert</a:t>
            </a:r>
            <a:r>
              <a:rPr lang="en-US" sz="2400" i="1" dirty="0"/>
              <a:t> </a:t>
            </a:r>
            <a:r>
              <a:rPr lang="en-US" sz="2400" i="1" dirty="0" err="1" smtClean="0"/>
              <a:t>Messelink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i="1" dirty="0" err="1" smtClean="0"/>
              <a:t>Vormgeving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Esmée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Biegstraaten</a:t>
            </a: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err="1" smtClean="0"/>
              <a:t>Samenstelling</a:t>
            </a:r>
            <a:r>
              <a:rPr lang="en-US" sz="2400" i="1" dirty="0" smtClean="0"/>
              <a:t> en </a:t>
            </a:r>
            <a:r>
              <a:rPr lang="en-US" sz="2400" i="1" dirty="0" err="1" smtClean="0"/>
              <a:t>eindredactie</a:t>
            </a:r>
            <a:r>
              <a:rPr lang="en-US" sz="2400" i="1" dirty="0" smtClean="0"/>
              <a:t>: Martine </a:t>
            </a:r>
            <a:r>
              <a:rPr lang="en-US" sz="2400" i="1" dirty="0" err="1" smtClean="0"/>
              <a:t>Krabbendam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arocha-logo-stand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01" y="3854045"/>
            <a:ext cx="4879630" cy="23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11203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452" y="0"/>
            <a:ext cx="10785111" cy="69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p-sheet_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26" y="121991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409EC6"/>
                </a:solidFill>
              </a:rPr>
              <a:t>Perspectief</a:t>
            </a:r>
            <a:endParaRPr lang="en-US" dirty="0">
              <a:solidFill>
                <a:srgbClr val="409E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912" y="2545472"/>
            <a:ext cx="4634213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Voor</a:t>
            </a:r>
            <a:r>
              <a:rPr lang="en-US" i="1" dirty="0"/>
              <a:t> </a:t>
            </a:r>
            <a:r>
              <a:rPr lang="en-US" i="1" dirty="0" err="1"/>
              <a:t>wie</a:t>
            </a:r>
            <a:r>
              <a:rPr lang="en-US" i="1" dirty="0"/>
              <a:t> </a:t>
            </a:r>
            <a:r>
              <a:rPr lang="en-US" i="1" dirty="0" smtClean="0"/>
              <a:t>is </a:t>
            </a:r>
            <a:r>
              <a:rPr lang="en-US" i="1" dirty="0" err="1"/>
              <a:t>dit</a:t>
            </a:r>
            <a:r>
              <a:rPr lang="en-US" i="1" dirty="0"/>
              <a:t> </a:t>
            </a:r>
            <a:r>
              <a:rPr lang="en-US" i="1" dirty="0" err="1"/>
              <a:t>allemaal</a:t>
            </a:r>
            <a:r>
              <a:rPr lang="en-US" i="1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3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8742" y="3564733"/>
            <a:ext cx="4482124" cy="408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550">
            <a:off x="4865191" y="3552711"/>
            <a:ext cx="48577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p-sheet_2kleineafbeeldingen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16" y="1261351"/>
            <a:ext cx="9533851" cy="71596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95" y="93421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i="1" dirty="0" smtClean="0">
                <a:solidFill>
                  <a:srgbClr val="409EC6"/>
                </a:solidFill>
              </a:rPr>
              <a:t>Kijk naar de vogels in de lucht:</a:t>
            </a:r>
          </a:p>
          <a:p>
            <a:pPr marL="0" indent="0" algn="ctr">
              <a:buNone/>
            </a:pPr>
            <a:r>
              <a:rPr lang="nl-NL" i="1" dirty="0" smtClean="0">
                <a:solidFill>
                  <a:srgbClr val="409EC6"/>
                </a:solidFill>
              </a:rPr>
              <a:t>ze zaaien niet en oogsten niet en</a:t>
            </a:r>
          </a:p>
          <a:p>
            <a:pPr marL="0" indent="0" algn="ctr">
              <a:buNone/>
            </a:pPr>
            <a:r>
              <a:rPr lang="nl-NL" i="1" dirty="0" smtClean="0">
                <a:solidFill>
                  <a:srgbClr val="409EC6"/>
                </a:solidFill>
              </a:rPr>
              <a:t>vullen geen voorraadschuren,</a:t>
            </a:r>
          </a:p>
          <a:p>
            <a:pPr marL="0" indent="0" algn="ctr">
              <a:buNone/>
            </a:pPr>
            <a:r>
              <a:rPr lang="nl-NL" i="1" dirty="0" smtClean="0">
                <a:solidFill>
                  <a:srgbClr val="409EC6"/>
                </a:solidFill>
              </a:rPr>
              <a:t>het is jullie hemelse Vader die ze voedt. </a:t>
            </a:r>
            <a:endParaRPr lang="nl-NL" i="1" dirty="0">
              <a:solidFill>
                <a:srgbClr val="409E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3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97" y="0"/>
            <a:ext cx="9312682" cy="69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p-sheet_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633" y="0"/>
            <a:ext cx="913210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553796"/>
            <a:ext cx="3667804" cy="557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smtClean="0">
                <a:solidFill>
                  <a:srgbClr val="409EC6"/>
                </a:solidFill>
                <a:cs typeface="Arial" charset="0"/>
              </a:rPr>
              <a:t>Kijk eens naar de lelies, kijk hoe ze groeien in het veld. Ze werken niet en weven niet. </a:t>
            </a:r>
          </a:p>
          <a:p>
            <a:pPr marL="0" indent="0">
              <a:buNone/>
            </a:pPr>
            <a:endParaRPr lang="nl-NL" i="1" dirty="0">
              <a:solidFill>
                <a:srgbClr val="409EC6"/>
              </a:solidFill>
              <a:cs typeface="Arial" charset="0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409EC6"/>
                </a:solidFill>
                <a:cs typeface="Arial" charset="0"/>
              </a:rPr>
              <a:t>Ik zeg jullie: zelfs Salomo ging in al zijn luister niet gekleed als een van hen.</a:t>
            </a:r>
            <a:endParaRPr lang="nl-NL" altLang="ja-JP" i="1" dirty="0" smtClean="0">
              <a:solidFill>
                <a:srgbClr val="409EC6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1067" y="6374090"/>
            <a:ext cx="407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nl-NL" i="1" dirty="0" smtClean="0">
                <a:latin typeface="Arial" charset="0"/>
              </a:rPr>
              <a:t>Foto: Pascal </a:t>
            </a:r>
            <a:r>
              <a:rPr lang="nl-NL" i="1" dirty="0" err="1" smtClean="0">
                <a:latin typeface="Arial" charset="0"/>
              </a:rPr>
              <a:t>Vyncke</a:t>
            </a:r>
            <a:r>
              <a:rPr lang="nl-NL" i="1" dirty="0" smtClean="0">
                <a:latin typeface="Arial" charset="0"/>
              </a:rPr>
              <a:t>, </a:t>
            </a:r>
            <a:r>
              <a:rPr lang="nl-NL" i="1" dirty="0" err="1" smtClean="0">
                <a:latin typeface="Arial" charset="0"/>
              </a:rPr>
              <a:t>SeniorenNet.be</a:t>
            </a:r>
            <a:r>
              <a:rPr lang="nl-NL" i="1" dirty="0" smtClean="0">
                <a:latin typeface="Arial" charset="0"/>
              </a:rPr>
              <a:t> </a:t>
            </a:r>
            <a:endParaRPr lang="nl-NL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4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P1120226 (Kopi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023" y="1289008"/>
            <a:ext cx="102884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p-sheet_kleineafbeelding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672" y="-1888608"/>
            <a:ext cx="11646978" cy="8746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871" y="364859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409EC6"/>
                </a:solidFill>
              </a:rPr>
              <a:t>Macht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315" y="1804611"/>
            <a:ext cx="7798777" cy="4798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cs typeface="Arial" charset="0"/>
              </a:rPr>
              <a:t>			   God</a:t>
            </a:r>
            <a:r>
              <a:rPr lang="en-US" altLang="ja-JP" i="1" dirty="0" smtClean="0">
                <a:cs typeface="Arial" charset="0"/>
              </a:rPr>
              <a:t>s </a:t>
            </a:r>
            <a:r>
              <a:rPr lang="en-US" altLang="ja-JP" i="1" dirty="0" err="1">
                <a:cs typeface="Arial" charset="0"/>
              </a:rPr>
              <a:t>macht</a:t>
            </a:r>
            <a:r>
              <a:rPr lang="en-US" altLang="ja-JP" i="1" dirty="0">
                <a:cs typeface="Arial" charset="0"/>
              </a:rPr>
              <a:t> </a:t>
            </a:r>
            <a:r>
              <a:rPr lang="en-US" altLang="ja-JP" i="1" dirty="0" err="1">
                <a:cs typeface="Arial" charset="0"/>
              </a:rPr>
              <a:t>wordt</a:t>
            </a:r>
            <a:r>
              <a:rPr lang="en-US" altLang="ja-JP" i="1" dirty="0">
                <a:cs typeface="Arial" charset="0"/>
              </a:rPr>
              <a:t> </a:t>
            </a:r>
            <a:endParaRPr lang="en-US" altLang="ja-JP" i="1" dirty="0" smtClean="0">
              <a:cs typeface="Arial" charset="0"/>
            </a:endParaRPr>
          </a:p>
          <a:p>
            <a:pPr marL="0" indent="0">
              <a:buNone/>
            </a:pPr>
            <a:r>
              <a:rPr lang="en-US" i="1" dirty="0" smtClean="0">
                <a:cs typeface="Arial" charset="0"/>
              </a:rPr>
              <a:t>					</a:t>
            </a:r>
            <a:r>
              <a:rPr lang="en-US" i="1" dirty="0" err="1" smtClean="0">
                <a:cs typeface="Arial" charset="0"/>
              </a:rPr>
              <a:t>zichtbaar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in de </a:t>
            </a:r>
            <a:r>
              <a:rPr lang="en-US" i="1" dirty="0" err="1">
                <a:cs typeface="Arial" charset="0"/>
              </a:rPr>
              <a:t>natuur</a:t>
            </a:r>
            <a:r>
              <a:rPr lang="en-US" i="1" dirty="0"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i="1" dirty="0" smtClean="0">
                <a:cs typeface="Arial" charset="0"/>
              </a:rPr>
              <a:t>						God</a:t>
            </a:r>
            <a:r>
              <a:rPr lang="en-US" altLang="ja-JP" i="1" dirty="0" smtClean="0">
                <a:cs typeface="Arial" charset="0"/>
              </a:rPr>
              <a:t>s </a:t>
            </a:r>
            <a:r>
              <a:rPr lang="en-US" altLang="ja-JP" i="1" dirty="0" err="1">
                <a:cs typeface="Arial" charset="0"/>
              </a:rPr>
              <a:t>macht</a:t>
            </a:r>
            <a:r>
              <a:rPr lang="en-US" altLang="ja-JP" i="1" dirty="0">
                <a:cs typeface="Arial" charset="0"/>
              </a:rPr>
              <a:t> </a:t>
            </a:r>
            <a:r>
              <a:rPr lang="en-US" altLang="ja-JP" i="1" dirty="0" err="1" smtClean="0">
                <a:cs typeface="Arial" charset="0"/>
              </a:rPr>
              <a:t>uit</a:t>
            </a:r>
            <a:endParaRPr lang="en-US" altLang="ja-JP" i="1" dirty="0" smtClean="0">
              <a:cs typeface="Arial" charset="0"/>
            </a:endParaRPr>
          </a:p>
          <a:p>
            <a:pPr marL="0" indent="0">
              <a:buNone/>
            </a:pPr>
            <a:r>
              <a:rPr lang="en-US" altLang="ja-JP" i="1" dirty="0" smtClean="0">
                <a:cs typeface="Arial" charset="0"/>
              </a:rPr>
              <a:t>						  </a:t>
            </a:r>
            <a:r>
              <a:rPr lang="en-US" altLang="ja-JP" i="1" dirty="0" err="1">
                <a:cs typeface="Arial" charset="0"/>
              </a:rPr>
              <a:t>zich</a:t>
            </a:r>
            <a:r>
              <a:rPr lang="en-US" altLang="ja-JP" i="1" dirty="0">
                <a:cs typeface="Arial" charset="0"/>
              </a:rPr>
              <a:t> in </a:t>
            </a:r>
            <a:r>
              <a:rPr lang="en-US" altLang="ja-JP" i="1" dirty="0" err="1">
                <a:cs typeface="Arial" charset="0"/>
              </a:rPr>
              <a:t>creativiteit</a:t>
            </a:r>
            <a:r>
              <a:rPr lang="en-US" altLang="ja-JP" i="1" dirty="0">
                <a:cs typeface="Arial" charset="0"/>
              </a:rPr>
              <a:t>.</a:t>
            </a:r>
            <a:endParaRPr lang="en-US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3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 descr="P11306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62349"/>
            <a:ext cx="2540180" cy="31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fbeelding 11" descr="P11109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80"/>
            <a:ext cx="31067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7" descr="0 3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072063"/>
            <a:ext cx="2428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9" descr="0 166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1762948"/>
            <a:ext cx="2193625" cy="32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1" descr="0 27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307181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2" descr="P113067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860" y="1765067"/>
            <a:ext cx="3482674" cy="29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4" descr="P110080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950287"/>
            <a:ext cx="16430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6" descr="P111089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428407"/>
            <a:ext cx="3643312" cy="24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3" descr="P112018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2" descr="P110027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3214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49" y="-227464"/>
            <a:ext cx="10532992" cy="70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P-titelsheet_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54422" y="-1124865"/>
            <a:ext cx="10757701" cy="85002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91" y="51549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409EC6"/>
                </a:solidFill>
              </a:rPr>
              <a:t>		</a:t>
            </a:r>
            <a:r>
              <a:rPr lang="en-US" sz="4400" b="1" dirty="0" err="1" smtClean="0">
                <a:solidFill>
                  <a:srgbClr val="409EC6"/>
                </a:solidFill>
              </a:rPr>
              <a:t>Aanwezigheid</a:t>
            </a:r>
            <a:endParaRPr lang="en-US" sz="4400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Gods </a:t>
            </a:r>
            <a:r>
              <a:rPr lang="en-US" i="1" dirty="0" err="1">
                <a:solidFill>
                  <a:srgbClr val="000000"/>
                </a:solidFill>
              </a:rPr>
              <a:t>aanwezigheid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zoeken</a:t>
            </a:r>
            <a:r>
              <a:rPr lang="en-US" i="1" dirty="0">
                <a:solidFill>
                  <a:srgbClr val="000000"/>
                </a:solidFill>
              </a:rPr>
              <a:t> in de </a:t>
            </a:r>
            <a:r>
              <a:rPr lang="en-US" i="1" dirty="0" err="1">
                <a:solidFill>
                  <a:srgbClr val="000000"/>
                </a:solidFill>
              </a:rPr>
              <a:t>natuur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41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Foto's A Rocha Nieuwsbrief\Ghana Climate Stewards\A R Ug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29" y="-57289"/>
            <a:ext cx="7137686" cy="53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Pp-sheet_kleineafbeelding-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 b="13384"/>
          <a:stretch>
            <a:fillRect/>
          </a:stretch>
        </p:blipFill>
        <p:spPr>
          <a:xfrm rot="10800000">
            <a:off x="-5177589" y="-200512"/>
            <a:ext cx="17321203" cy="95259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08" y="914368"/>
            <a:ext cx="7197215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409EC6"/>
                </a:solidFill>
              </a:rPr>
              <a:t>Prioriteiten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210" y="2203478"/>
            <a:ext cx="32751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</a:rPr>
              <a:t>De </a:t>
            </a:r>
            <a:r>
              <a:rPr lang="en-US" sz="3200" i="1" dirty="0" err="1" smtClean="0">
                <a:solidFill>
                  <a:srgbClr val="000000"/>
                </a:solidFill>
              </a:rPr>
              <a:t>schepping</a:t>
            </a:r>
            <a:r>
              <a:rPr lang="en-US" sz="3200" i="1" dirty="0" smtClean="0">
                <a:solidFill>
                  <a:srgbClr val="000000"/>
                </a:solidFill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</a:rPr>
              <a:t>bestaat</a:t>
            </a:r>
            <a:r>
              <a:rPr lang="en-US" sz="3200" i="1" dirty="0" smtClean="0">
                <a:solidFill>
                  <a:srgbClr val="000000"/>
                </a:solidFill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</a:rPr>
              <a:t>voor</a:t>
            </a:r>
            <a:r>
              <a:rPr lang="en-US" sz="3200" i="1" dirty="0" smtClean="0">
                <a:solidFill>
                  <a:srgbClr val="000000"/>
                </a:solidFill>
              </a:rPr>
              <a:t> Gods </a:t>
            </a:r>
            <a:r>
              <a:rPr lang="en-US" sz="3200" i="1" dirty="0" err="1" smtClean="0">
                <a:solidFill>
                  <a:srgbClr val="000000"/>
                </a:solidFill>
              </a:rPr>
              <a:t>plezier</a:t>
            </a:r>
            <a:r>
              <a:rPr lang="en-US" sz="3200" i="1" dirty="0" smtClean="0">
                <a:solidFill>
                  <a:srgbClr val="000000"/>
                </a:solidFill>
              </a:rPr>
              <a:t>.</a:t>
            </a:r>
          </a:p>
          <a:p>
            <a:endParaRPr lang="en-US" sz="3200" i="1" dirty="0" smtClean="0">
              <a:solidFill>
                <a:srgbClr val="000000"/>
              </a:solidFill>
            </a:endParaRPr>
          </a:p>
          <a:p>
            <a:r>
              <a:rPr lang="en-GB" sz="3200" i="1" dirty="0" smtClean="0">
                <a:solidFill>
                  <a:srgbClr val="000000"/>
                </a:solidFill>
              </a:rPr>
              <a:t>God </a:t>
            </a:r>
            <a:r>
              <a:rPr lang="en-GB" sz="3200" i="1" dirty="0" err="1" smtClean="0">
                <a:solidFill>
                  <a:srgbClr val="000000"/>
                </a:solidFill>
              </a:rPr>
              <a:t>wil</a:t>
            </a:r>
            <a:r>
              <a:rPr lang="en-GB" sz="3200" i="1" dirty="0" smtClean="0">
                <a:solidFill>
                  <a:srgbClr val="000000"/>
                </a:solidFill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</a:rPr>
              <a:t>dat</a:t>
            </a:r>
            <a:r>
              <a:rPr lang="en-GB" sz="3200" i="1" dirty="0" smtClean="0">
                <a:solidFill>
                  <a:srgbClr val="000000"/>
                </a:solidFill>
              </a:rPr>
              <a:t> de </a:t>
            </a:r>
            <a:r>
              <a:rPr lang="en-GB" sz="3200" i="1" dirty="0" err="1" smtClean="0">
                <a:solidFill>
                  <a:srgbClr val="000000"/>
                </a:solidFill>
              </a:rPr>
              <a:t>hele</a:t>
            </a:r>
            <a:r>
              <a:rPr lang="en-GB" sz="3200" i="1" dirty="0" smtClean="0">
                <a:solidFill>
                  <a:srgbClr val="000000"/>
                </a:solidFill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</a:rPr>
              <a:t>schepping</a:t>
            </a:r>
            <a:r>
              <a:rPr lang="en-GB" sz="3200" i="1" dirty="0" smtClean="0">
                <a:solidFill>
                  <a:srgbClr val="000000"/>
                </a:solidFill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</a:rPr>
              <a:t>bloeit</a:t>
            </a:r>
            <a:r>
              <a:rPr lang="en-GB" sz="3200" i="1" dirty="0" smtClean="0">
                <a:solidFill>
                  <a:srgbClr val="000000"/>
                </a:solidFill>
              </a:rPr>
              <a:t>.</a:t>
            </a:r>
            <a:endParaRPr lang="en-US" sz="3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Foto's A Rocha Nieuwsbrief\Landelijke Natuurwerkdag\Foto folder, Embert Messel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99" y="190964"/>
            <a:ext cx="4528187" cy="676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p-sheet_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354"/>
            <a:ext cx="10646715" cy="7995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96" y="27463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409EC6"/>
                </a:solidFill>
              </a:rPr>
              <a:t>Plaats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386" y="1600200"/>
            <a:ext cx="5146709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solidFill>
                  <a:srgbClr val="000000"/>
                </a:solidFill>
              </a:rPr>
              <a:t>Wat</a:t>
            </a:r>
            <a:r>
              <a:rPr lang="en-US" i="1" dirty="0">
                <a:solidFill>
                  <a:srgbClr val="000000"/>
                </a:solidFill>
              </a:rPr>
              <a:t> is </a:t>
            </a:r>
            <a:r>
              <a:rPr lang="en-US" i="1" dirty="0" err="1">
                <a:solidFill>
                  <a:srgbClr val="000000"/>
                </a:solidFill>
              </a:rPr>
              <a:t>onze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plaats</a:t>
            </a:r>
            <a:r>
              <a:rPr lang="en-US" i="1" dirty="0">
                <a:solidFill>
                  <a:srgbClr val="000000"/>
                </a:solidFill>
              </a:rPr>
              <a:t> in de </a:t>
            </a:r>
            <a:r>
              <a:rPr lang="en-US" i="1" dirty="0" smtClean="0">
                <a:solidFill>
                  <a:srgbClr val="000000"/>
                </a:solidFill>
              </a:rPr>
              <a:t>	</a:t>
            </a:r>
            <a:r>
              <a:rPr lang="en-US" i="1" dirty="0" err="1" smtClean="0">
                <a:solidFill>
                  <a:srgbClr val="000000"/>
                </a:solidFill>
              </a:rPr>
              <a:t>schepping</a:t>
            </a:r>
            <a:r>
              <a:rPr lang="en-US" i="1" dirty="0">
                <a:solidFill>
                  <a:srgbClr val="000000"/>
                </a:solidFill>
              </a:rPr>
              <a:t>? </a:t>
            </a:r>
          </a:p>
          <a:p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0000"/>
                </a:solidFill>
              </a:rPr>
              <a:t>	   Ken de </a:t>
            </a:r>
            <a:r>
              <a:rPr lang="en-GB" i="1" dirty="0" err="1" smtClean="0">
                <a:solidFill>
                  <a:srgbClr val="000000"/>
                </a:solidFill>
              </a:rPr>
              <a:t>plek</a:t>
            </a:r>
            <a:r>
              <a:rPr lang="en-GB" i="1" dirty="0" smtClean="0">
                <a:solidFill>
                  <a:srgbClr val="000000"/>
                </a:solidFill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</a:rPr>
              <a:t>waar</a:t>
            </a:r>
            <a:r>
              <a:rPr lang="en-GB" i="1" dirty="0" smtClean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je </a:t>
            </a:r>
            <a:r>
              <a:rPr lang="en-GB" i="1" dirty="0" smtClean="0">
                <a:solidFill>
                  <a:srgbClr val="000000"/>
                </a:solidFill>
              </a:rPr>
              <a:t>				</a:t>
            </a:r>
            <a:r>
              <a:rPr lang="en-GB" i="1" dirty="0" err="1" smtClean="0">
                <a:solidFill>
                  <a:srgbClr val="000000"/>
                </a:solidFill>
              </a:rPr>
              <a:t>geplaatst</a:t>
            </a:r>
            <a:r>
              <a:rPr lang="en-GB" i="1" dirty="0" smtClean="0">
                <a:solidFill>
                  <a:srgbClr val="000000"/>
                </a:solidFill>
              </a:rPr>
              <a:t> bent.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8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145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a wonderful world</vt:lpstr>
      <vt:lpstr>Perspectief</vt:lpstr>
      <vt:lpstr>PowerPoint Presentation</vt:lpstr>
      <vt:lpstr>PowerPoint Presentation</vt:lpstr>
      <vt:lpstr>Macht</vt:lpstr>
      <vt:lpstr>PowerPoint Presentation</vt:lpstr>
      <vt:lpstr>PowerPoint Presentation</vt:lpstr>
      <vt:lpstr>Prioriteiten</vt:lpstr>
      <vt:lpstr>Plaats</vt:lpstr>
      <vt:lpstr>Plaats</vt:lpstr>
      <vt:lpstr>PowerPoint Presentation</vt:lpstr>
      <vt:lpstr>Fotografie en vormgeving </vt:lpstr>
    </vt:vector>
  </TitlesOfParts>
  <Company>Image33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wonderful world      door:</dc:title>
  <dc:creator>Esmee Biegstraaten</dc:creator>
  <cp:lastModifiedBy>EO</cp:lastModifiedBy>
  <cp:revision>10</cp:revision>
  <dcterms:created xsi:type="dcterms:W3CDTF">2013-01-03T10:38:50Z</dcterms:created>
  <dcterms:modified xsi:type="dcterms:W3CDTF">2013-01-09T14:08:59Z</dcterms:modified>
</cp:coreProperties>
</file>