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6" autoAdjust="0"/>
  </p:normalViewPr>
  <p:slideViewPr>
    <p:cSldViewPr snapToGrid="0" snapToObjects="1">
      <p:cViewPr>
        <p:scale>
          <a:sx n="161" d="100"/>
          <a:sy n="161" d="100"/>
        </p:scale>
        <p:origin x="-3064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8EE2-C6B2-BC4F-BA88-36F39F032681}" type="datetimeFigureOut">
              <a:rPr lang="en-US" smtClean="0"/>
              <a:t>10-12-13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DE6-DB9A-E341-8176-BA108AD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7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8EE2-C6B2-BC4F-BA88-36F39F032681}" type="datetimeFigureOut">
              <a:rPr lang="en-US" smtClean="0"/>
              <a:t>10-12-13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DE6-DB9A-E341-8176-BA108AD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6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8EE2-C6B2-BC4F-BA88-36F39F032681}" type="datetimeFigureOut">
              <a:rPr lang="en-US" smtClean="0"/>
              <a:t>10-12-13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DE6-DB9A-E341-8176-BA108AD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0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8EE2-C6B2-BC4F-BA88-36F39F032681}" type="datetimeFigureOut">
              <a:rPr lang="en-US" smtClean="0"/>
              <a:t>10-12-13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DE6-DB9A-E341-8176-BA108AD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8EE2-C6B2-BC4F-BA88-36F39F032681}" type="datetimeFigureOut">
              <a:rPr lang="en-US" smtClean="0"/>
              <a:t>10-12-13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DE6-DB9A-E341-8176-BA108AD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8EE2-C6B2-BC4F-BA88-36F39F032681}" type="datetimeFigureOut">
              <a:rPr lang="en-US" smtClean="0"/>
              <a:t>10-12-13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DE6-DB9A-E341-8176-BA108AD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9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8EE2-C6B2-BC4F-BA88-36F39F032681}" type="datetimeFigureOut">
              <a:rPr lang="en-US" smtClean="0"/>
              <a:t>10-12-13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DE6-DB9A-E341-8176-BA108AD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0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8EE2-C6B2-BC4F-BA88-36F39F032681}" type="datetimeFigureOut">
              <a:rPr lang="en-US" smtClean="0"/>
              <a:t>10-12-13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DE6-DB9A-E341-8176-BA108AD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1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8EE2-C6B2-BC4F-BA88-36F39F032681}" type="datetimeFigureOut">
              <a:rPr lang="en-US" smtClean="0"/>
              <a:t>10-12-13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DE6-DB9A-E341-8176-BA108AD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8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8EE2-C6B2-BC4F-BA88-36F39F032681}" type="datetimeFigureOut">
              <a:rPr lang="en-US" smtClean="0"/>
              <a:t>10-12-13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DE6-DB9A-E341-8176-BA108AD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7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8EE2-C6B2-BC4F-BA88-36F39F032681}" type="datetimeFigureOut">
              <a:rPr lang="en-US" smtClean="0"/>
              <a:t>10-12-13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DE6-DB9A-E341-8176-BA108AD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9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28EE2-C6B2-BC4F-BA88-36F39F032681}" type="datetimeFigureOut">
              <a:rPr lang="en-US" smtClean="0"/>
              <a:t>10-12-13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E5DE6-DB9A-E341-8176-BA108AD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53" y="0"/>
            <a:ext cx="10281979" cy="6858000"/>
          </a:xfrm>
          <a:prstGeom prst="rect">
            <a:avLst/>
          </a:prstGeom>
        </p:spPr>
      </p:pic>
      <p:pic>
        <p:nvPicPr>
          <p:cNvPr id="12" name="Picture 11" descr="PP_Titelblad_ARocha _Thema201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9754" y="661316"/>
            <a:ext cx="292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 Bold"/>
                <a:cs typeface="Calibri Bold"/>
              </a:rPr>
              <a:t>STAD IN BLOEI</a:t>
            </a:r>
            <a:endParaRPr lang="en-US" sz="3600" b="1" dirty="0">
              <a:solidFill>
                <a:schemeClr val="bg1"/>
              </a:solidFill>
              <a:latin typeface="Calibri Bold"/>
              <a:cs typeface="Calibri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5740" y="1462648"/>
            <a:ext cx="2528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Calibri Bold"/>
                <a:cs typeface="Calibri Bold"/>
              </a:rPr>
              <a:t>Jeremia</a:t>
            </a:r>
            <a:r>
              <a:rPr lang="en-US" sz="2800" dirty="0" smtClean="0">
                <a:solidFill>
                  <a:schemeClr val="bg1"/>
                </a:solidFill>
                <a:latin typeface="Calibri Bold"/>
                <a:cs typeface="Calibri Bold"/>
              </a:rPr>
              <a:t> 29:4-7</a:t>
            </a:r>
            <a:endParaRPr lang="en-US" sz="2800" dirty="0">
              <a:solidFill>
                <a:schemeClr val="bg1"/>
              </a:solidFill>
              <a:latin typeface="Calibri Bold"/>
              <a:cs typeface="Calibri Bold"/>
            </a:endParaRPr>
          </a:p>
        </p:txBody>
      </p:sp>
    </p:spTree>
    <p:extLst>
      <p:ext uri="{BB962C8B-B14F-4D97-AF65-F5344CB8AC3E}">
        <p14:creationId xmlns:p14="http://schemas.microsoft.com/office/powerpoint/2010/main" val="25223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1" y="-323425"/>
            <a:ext cx="9139537" cy="6096000"/>
          </a:xfrm>
          <a:prstGeom prst="rect">
            <a:avLst/>
          </a:prstGeom>
        </p:spPr>
      </p:pic>
      <p:pic>
        <p:nvPicPr>
          <p:cNvPr id="2" name="Picture 1" descr="PP_VeelTekstLinks_ARocha_Thema201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307" y="2418440"/>
            <a:ext cx="42399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Calibri" charset="0"/>
              </a:rPr>
              <a:t>Dit zegt de HEER: Ik zal naar jullie omzien. </a:t>
            </a:r>
          </a:p>
          <a:p>
            <a:r>
              <a:rPr lang="nl-NL" sz="2800" b="1" dirty="0" smtClean="0">
                <a:solidFill>
                  <a:schemeClr val="bg1"/>
                </a:solidFill>
                <a:latin typeface="Calibri" charset="0"/>
              </a:rPr>
              <a:t>Dan zal Ik mijn belofte gestand doen door jullie naar Jeruzalem te laten terugkeren.</a:t>
            </a:r>
            <a:r>
              <a:rPr lang="nl-NL" sz="2800" dirty="0" smtClean="0">
                <a:solidFill>
                  <a:schemeClr val="bg1"/>
                </a:solidFill>
                <a:latin typeface="Calibri" charset="0"/>
              </a:rPr>
              <a:t>  </a:t>
            </a:r>
            <a:endParaRPr lang="en-US" sz="2800" dirty="0">
              <a:solidFill>
                <a:schemeClr val="bg1"/>
              </a:solidFill>
              <a:latin typeface="Calibri Bold"/>
              <a:cs typeface="Calibri Bold"/>
            </a:endParaRPr>
          </a:p>
        </p:txBody>
      </p:sp>
    </p:spTree>
    <p:extLst>
      <p:ext uri="{BB962C8B-B14F-4D97-AF65-F5344CB8AC3E}">
        <p14:creationId xmlns:p14="http://schemas.microsoft.com/office/powerpoint/2010/main" val="104312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" y="-1441228"/>
            <a:ext cx="9139537" cy="6096000"/>
          </a:xfrm>
          <a:prstGeom prst="rect">
            <a:avLst/>
          </a:prstGeom>
        </p:spPr>
      </p:pic>
      <p:pic>
        <p:nvPicPr>
          <p:cNvPr id="4" name="Picture 3" descr="PP_LangeTekstOnder_ARocha_Thema201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239" y="4232778"/>
            <a:ext cx="84993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Calibri" charset="0"/>
              </a:rPr>
              <a:t>Mijn plan met jullie staat vast – spreekt de HEER. </a:t>
            </a:r>
          </a:p>
          <a:p>
            <a:r>
              <a:rPr lang="nl-NL" sz="2800" b="1" dirty="0" smtClean="0">
                <a:solidFill>
                  <a:schemeClr val="bg1"/>
                </a:solidFill>
                <a:latin typeface="Calibri" charset="0"/>
              </a:rPr>
              <a:t>Ik heb jullie geluk voor ogen, niet jullie ongeluk:</a:t>
            </a:r>
          </a:p>
          <a:p>
            <a:r>
              <a:rPr lang="nl-NL" sz="2800" b="1" dirty="0">
                <a:solidFill>
                  <a:schemeClr val="bg1"/>
                </a:solidFill>
                <a:latin typeface="Calibri" charset="0"/>
              </a:rPr>
              <a:t>I</a:t>
            </a:r>
            <a:r>
              <a:rPr lang="nl-NL" sz="2800" b="1" dirty="0" smtClean="0">
                <a:solidFill>
                  <a:schemeClr val="bg1"/>
                </a:solidFill>
                <a:latin typeface="Calibri" charset="0"/>
              </a:rPr>
              <a:t>k zal je een hoopvolle toekomst geven.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269018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" y="-205099"/>
            <a:ext cx="9941735" cy="6631060"/>
          </a:xfrm>
          <a:prstGeom prst="rect">
            <a:avLst/>
          </a:prstGeom>
        </p:spPr>
      </p:pic>
      <p:pic>
        <p:nvPicPr>
          <p:cNvPr id="4" name="Picture 3" descr="PP_VeelTekst_ARocha_Thema201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149" y="446333"/>
            <a:ext cx="454382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Calibri" charset="0"/>
              </a:rPr>
              <a:t>Foto’s: </a:t>
            </a:r>
          </a:p>
          <a:p>
            <a:r>
              <a:rPr lang="nl-NL" sz="2000" b="1" dirty="0" err="1" smtClean="0">
                <a:solidFill>
                  <a:schemeClr val="bg1"/>
                </a:solidFill>
                <a:latin typeface="Calibri" charset="0"/>
              </a:rPr>
              <a:t>Alex</a:t>
            </a:r>
            <a:r>
              <a:rPr lang="nl-NL" sz="2000" b="1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  <a:latin typeface="Calibri" charset="0"/>
              </a:rPr>
              <a:t>Sytsma</a:t>
            </a:r>
            <a:r>
              <a:rPr lang="nl-NL" sz="2000" b="1" dirty="0" smtClean="0">
                <a:solidFill>
                  <a:schemeClr val="bg1"/>
                </a:solidFill>
                <a:latin typeface="Calibri" charset="0"/>
              </a:rPr>
              <a:t> en </a:t>
            </a:r>
            <a:r>
              <a:rPr lang="nl-NL" sz="2000" b="1" dirty="0" err="1" smtClean="0">
                <a:solidFill>
                  <a:schemeClr val="bg1"/>
                </a:solidFill>
                <a:latin typeface="Calibri" charset="0"/>
              </a:rPr>
              <a:t>Margree</a:t>
            </a:r>
            <a:r>
              <a:rPr lang="nl-NL" sz="2000" b="1" dirty="0" smtClean="0">
                <a:solidFill>
                  <a:schemeClr val="bg1"/>
                </a:solidFill>
                <a:latin typeface="Calibri" charset="0"/>
              </a:rPr>
              <a:t> Schroevers</a:t>
            </a:r>
          </a:p>
          <a:p>
            <a:endParaRPr lang="nl-NL" sz="2000" b="1" dirty="0" smtClean="0">
              <a:solidFill>
                <a:schemeClr val="bg1"/>
              </a:solidFill>
              <a:latin typeface="Calibri" charset="0"/>
            </a:endParaRPr>
          </a:p>
          <a:p>
            <a:r>
              <a:rPr lang="nl-NL" sz="2400" b="1" dirty="0" smtClean="0">
                <a:solidFill>
                  <a:schemeClr val="bg1"/>
                </a:solidFill>
                <a:latin typeface="Calibri" charset="0"/>
                <a:cs typeface="Calibri Bold"/>
              </a:rPr>
              <a:t>Vormgeving: </a:t>
            </a:r>
          </a:p>
          <a:p>
            <a:r>
              <a:rPr lang="nl-NL" sz="2000" b="1" dirty="0" smtClean="0">
                <a:solidFill>
                  <a:schemeClr val="bg1"/>
                </a:solidFill>
                <a:latin typeface="Calibri" charset="0"/>
                <a:cs typeface="Calibri Bold"/>
              </a:rPr>
              <a:t>Caroline </a:t>
            </a:r>
            <a:r>
              <a:rPr lang="nl-NL" sz="2000" b="1" dirty="0" err="1" smtClean="0">
                <a:solidFill>
                  <a:schemeClr val="bg1"/>
                </a:solidFill>
                <a:latin typeface="Calibri" charset="0"/>
                <a:cs typeface="Calibri Bold"/>
              </a:rPr>
              <a:t>Tilma</a:t>
            </a:r>
            <a:r>
              <a:rPr lang="nl-NL" sz="2000" b="1" dirty="0">
                <a:solidFill>
                  <a:schemeClr val="bg1"/>
                </a:solidFill>
                <a:latin typeface="Calibri" charset="0"/>
                <a:cs typeface="Calibri Bold"/>
              </a:rPr>
              <a:t> </a:t>
            </a:r>
            <a:r>
              <a:rPr lang="nl-NL" sz="1600" b="1" dirty="0" smtClean="0">
                <a:solidFill>
                  <a:schemeClr val="bg1"/>
                </a:solidFill>
                <a:latin typeface="Calibri" charset="0"/>
                <a:cs typeface="Calibri Bold"/>
              </a:rPr>
              <a:t>– Image33 </a:t>
            </a:r>
            <a:r>
              <a:rPr lang="nl-NL" sz="1600" b="1" i="1" dirty="0" smtClean="0">
                <a:solidFill>
                  <a:schemeClr val="bg1"/>
                </a:solidFill>
                <a:latin typeface="Calibri" charset="0"/>
                <a:cs typeface="Calibri Bold"/>
              </a:rPr>
              <a:t>visuele communicatie</a:t>
            </a:r>
            <a:endParaRPr lang="en-US" sz="1600" i="1" dirty="0">
              <a:solidFill>
                <a:schemeClr val="bg1"/>
              </a:solidFill>
              <a:latin typeface="Calibri Bold"/>
              <a:cs typeface="Calibri Bold"/>
            </a:endParaRPr>
          </a:p>
        </p:txBody>
      </p:sp>
    </p:spTree>
    <p:extLst>
      <p:ext uri="{BB962C8B-B14F-4D97-AF65-F5344CB8AC3E}">
        <p14:creationId xmlns:p14="http://schemas.microsoft.com/office/powerpoint/2010/main" val="274500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729" y="-283984"/>
            <a:ext cx="10039706" cy="6696406"/>
          </a:xfrm>
          <a:prstGeom prst="rect">
            <a:avLst/>
          </a:prstGeom>
        </p:spPr>
      </p:pic>
      <p:pic>
        <p:nvPicPr>
          <p:cNvPr id="6" name="Picture 5" descr="PP_VeelTekst_ARocha_Thema201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407" y="358267"/>
            <a:ext cx="43661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nl-NL" sz="2400" b="1" dirty="0" smtClean="0">
                <a:solidFill>
                  <a:srgbClr val="FFFFFF"/>
                </a:solidFill>
              </a:rPr>
              <a:t>Dit zegt de HEER van de hemelse machten, de God van Israël, tegen de ballingen die hij vanuit Jeruzalem naar Babel heeft laten voeren: </a:t>
            </a:r>
            <a:r>
              <a:rPr lang="nl-NL" sz="2800" b="1" dirty="0" smtClean="0">
                <a:solidFill>
                  <a:srgbClr val="FFFFFF"/>
                </a:solidFill>
              </a:rPr>
              <a:t> </a:t>
            </a:r>
          </a:p>
          <a:p>
            <a:pPr>
              <a:buFontTx/>
              <a:buNone/>
            </a:pPr>
            <a:endParaRPr lang="nl-NL" sz="1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5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0"/>
            <a:ext cx="10371064" cy="6917419"/>
          </a:xfrm>
          <a:prstGeom prst="rect">
            <a:avLst/>
          </a:prstGeom>
        </p:spPr>
      </p:pic>
      <p:pic>
        <p:nvPicPr>
          <p:cNvPr id="7" name="Picture 6" descr="PP_Weinigtekst_ARocha_Thema201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024" y="4815226"/>
            <a:ext cx="5236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Bouw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huizen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ga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daarin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wonen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,</a:t>
            </a:r>
            <a:endParaRPr lang="en-US" sz="2800" b="1" dirty="0">
              <a:solidFill>
                <a:schemeClr val="bg1"/>
              </a:solidFill>
              <a:latin typeface="Calibri Bold"/>
              <a:cs typeface="Calibri Bold"/>
            </a:endParaRPr>
          </a:p>
        </p:txBody>
      </p:sp>
    </p:spTree>
    <p:extLst>
      <p:ext uri="{BB962C8B-B14F-4D97-AF65-F5344CB8AC3E}">
        <p14:creationId xmlns:p14="http://schemas.microsoft.com/office/powerpoint/2010/main" val="172462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5" y="0"/>
            <a:ext cx="9400754" cy="6270230"/>
          </a:xfrm>
          <a:prstGeom prst="rect">
            <a:avLst/>
          </a:prstGeom>
        </p:spPr>
      </p:pic>
      <p:pic>
        <p:nvPicPr>
          <p:cNvPr id="10" name="Picture 9" descr="PP_Weinigtekst_ARocha_Thema201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024" y="4815226"/>
            <a:ext cx="5236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 Bold"/>
                <a:cs typeface="Calibri Bold"/>
              </a:rPr>
              <a:t>l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eg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tuinen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aan</a:t>
            </a:r>
            <a:endParaRPr lang="en-US" sz="2800" b="1" dirty="0">
              <a:solidFill>
                <a:schemeClr val="bg1"/>
              </a:solidFill>
              <a:latin typeface="Calibri Bold"/>
              <a:cs typeface="Calibri Bold"/>
            </a:endParaRPr>
          </a:p>
        </p:txBody>
      </p:sp>
    </p:spTree>
    <p:extLst>
      <p:ext uri="{BB962C8B-B14F-4D97-AF65-F5344CB8AC3E}">
        <p14:creationId xmlns:p14="http://schemas.microsoft.com/office/powerpoint/2010/main" val="102168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362868"/>
            <a:ext cx="457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3624"/>
            <a:ext cx="4572000" cy="6858000"/>
          </a:xfrm>
          <a:prstGeom prst="rect">
            <a:avLst/>
          </a:prstGeom>
        </p:spPr>
      </p:pic>
      <p:pic>
        <p:nvPicPr>
          <p:cNvPr id="6" name="Picture 5" descr="PP_WeinigtekstBoven_ARocha_Thema2014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239" y="468707"/>
            <a:ext cx="5236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en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eet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van de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opbrengst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,</a:t>
            </a:r>
            <a:endParaRPr lang="en-US" sz="2800" b="1" dirty="0">
              <a:solidFill>
                <a:schemeClr val="bg1"/>
              </a:solidFill>
              <a:latin typeface="Calibri Bold"/>
              <a:cs typeface="Calibri Bold"/>
            </a:endParaRPr>
          </a:p>
        </p:txBody>
      </p:sp>
    </p:spTree>
    <p:extLst>
      <p:ext uri="{BB962C8B-B14F-4D97-AF65-F5344CB8AC3E}">
        <p14:creationId xmlns:p14="http://schemas.microsoft.com/office/powerpoint/2010/main" val="229728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" y="-1104374"/>
            <a:ext cx="4723997" cy="7113785"/>
          </a:xfrm>
          <a:prstGeom prst="rect">
            <a:avLst/>
          </a:prstGeom>
        </p:spPr>
      </p:pic>
      <p:pic>
        <p:nvPicPr>
          <p:cNvPr id="2" name="Picture 1" descr="PP_VeelTekstRechts_ARocha_Thema201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9813" y="2723363"/>
            <a:ext cx="43661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kern="0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ga huwelijken aan en verwek zonen en dochters, zoek vrouwen voor je zonen en huw je dochters uit, zodat zij zonen en dochters baren.</a:t>
            </a:r>
            <a:r>
              <a:rPr lang="nl-NL" sz="2800" dirty="0" smtClean="0">
                <a:solidFill>
                  <a:srgbClr val="FFFFFF"/>
                </a:solidFill>
                <a:latin typeface="Arial" charset="0"/>
              </a:rPr>
              <a:t> </a:t>
            </a:r>
          </a:p>
          <a:p>
            <a:pPr>
              <a:buFontTx/>
              <a:buNone/>
            </a:pPr>
            <a:endParaRPr lang="nl-NL" sz="1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2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" y="-882474"/>
            <a:ext cx="9139537" cy="6096000"/>
          </a:xfrm>
          <a:prstGeom prst="rect">
            <a:avLst/>
          </a:prstGeom>
        </p:spPr>
      </p:pic>
      <p:pic>
        <p:nvPicPr>
          <p:cNvPr id="4" name="Picture 3" descr="PP_LangeTekstOnder_ARocha_Thema201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238" y="4690306"/>
            <a:ext cx="841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Jullie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moeten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in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aantal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toenemen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niet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afnemen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.</a:t>
            </a:r>
            <a:endParaRPr lang="en-US" sz="2800" b="1" dirty="0">
              <a:solidFill>
                <a:schemeClr val="bg1"/>
              </a:solidFill>
              <a:latin typeface="Calibri Bold"/>
              <a:cs typeface="Calibri Bold"/>
            </a:endParaRPr>
          </a:p>
        </p:txBody>
      </p:sp>
    </p:spTree>
    <p:extLst>
      <p:ext uri="{BB962C8B-B14F-4D97-AF65-F5344CB8AC3E}">
        <p14:creationId xmlns:p14="http://schemas.microsoft.com/office/powerpoint/2010/main" val="260544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-1541091"/>
            <a:ext cx="9140516" cy="6248400"/>
          </a:xfrm>
          <a:prstGeom prst="rect">
            <a:avLst/>
          </a:prstGeom>
        </p:spPr>
      </p:pic>
      <p:pic>
        <p:nvPicPr>
          <p:cNvPr id="2" name="Picture 1" descr="PP_LangeTekstOnder_ARocha_Thema201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238" y="4453653"/>
            <a:ext cx="8412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Bid tot de HEER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voor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de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stad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</a:t>
            </a:r>
          </a:p>
          <a:p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Waarheen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 Bold"/>
                <a:cs typeface="Calibri Bold"/>
              </a:rPr>
              <a:t>I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k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jullie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weggevoerd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heb</a:t>
            </a:r>
            <a:endParaRPr lang="en-US" sz="2800" b="1" dirty="0">
              <a:solidFill>
                <a:schemeClr val="bg1"/>
              </a:solidFill>
              <a:latin typeface="Calibri Bold"/>
              <a:cs typeface="Calibri Bold"/>
            </a:endParaRPr>
          </a:p>
        </p:txBody>
      </p:sp>
    </p:spTree>
    <p:extLst>
      <p:ext uri="{BB962C8B-B14F-4D97-AF65-F5344CB8AC3E}">
        <p14:creationId xmlns:p14="http://schemas.microsoft.com/office/powerpoint/2010/main" val="319783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139" y="0"/>
            <a:ext cx="6303718" cy="4204531"/>
          </a:xfrm>
          <a:prstGeom prst="rect">
            <a:avLst/>
          </a:prstGeom>
        </p:spPr>
      </p:pic>
      <p:pic>
        <p:nvPicPr>
          <p:cNvPr id="2" name="Picture 1" descr="PP_LangeTekstOnder_ARocha_Thema201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238" y="4453653"/>
            <a:ext cx="8412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en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zet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je in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voor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haar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bloei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,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want de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bloei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van de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stad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is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ook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jullie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 Bold"/>
                <a:cs typeface="Calibri Bold"/>
              </a:rPr>
              <a:t>bloei</a:t>
            </a:r>
            <a:r>
              <a:rPr lang="en-US" sz="2800" b="1" dirty="0" smtClean="0">
                <a:solidFill>
                  <a:schemeClr val="bg1"/>
                </a:solidFill>
                <a:latin typeface="Calibri Bold"/>
                <a:cs typeface="Calibri Bold"/>
              </a:rPr>
              <a:t>.</a:t>
            </a:r>
            <a:endParaRPr lang="en-US" sz="2800" b="1" dirty="0">
              <a:solidFill>
                <a:schemeClr val="bg1"/>
              </a:solidFill>
              <a:latin typeface="Calibri Bold"/>
              <a:cs typeface="Calibri Bold"/>
            </a:endParaRPr>
          </a:p>
        </p:txBody>
      </p:sp>
      <p:pic>
        <p:nvPicPr>
          <p:cNvPr id="4" name="Picture 3" descr="LOGO-DIGITAAL-ALGEMEEN-NEDERLA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82" y="2018523"/>
            <a:ext cx="2878967" cy="1876409"/>
          </a:xfrm>
          <a:prstGeom prst="rect">
            <a:avLst/>
          </a:prstGeom>
        </p:spPr>
      </p:pic>
      <p:pic>
        <p:nvPicPr>
          <p:cNvPr id="5" name="Picture 4" descr="logoVEL96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81" y="485604"/>
            <a:ext cx="2878967" cy="106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9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143</Words>
  <Application>Microsoft Macintosh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</dc:creator>
  <cp:lastModifiedBy>Caroline</cp:lastModifiedBy>
  <cp:revision>23</cp:revision>
  <dcterms:created xsi:type="dcterms:W3CDTF">2013-12-04T13:55:08Z</dcterms:created>
  <dcterms:modified xsi:type="dcterms:W3CDTF">2013-12-10T15:03:37Z</dcterms:modified>
</cp:coreProperties>
</file>