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64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48714"/>
          </a:xfrm>
        </p:spPr>
        <p:txBody>
          <a:bodyPr/>
          <a:lstStyle/>
          <a:p>
            <a:r>
              <a:rPr lang="nl-NL" sz="4800" dirty="0" smtClean="0">
                <a:latin typeface="Calibri" panose="020F0502020204030204" pitchFamily="34" charset="0"/>
              </a:rPr>
              <a:t>DINO, DODO EN DODAARS</a:t>
            </a:r>
            <a:endParaRPr lang="nl-NL" sz="4800" dirty="0">
              <a:latin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dirty="0" smtClean="0">
                <a:latin typeface="Calibri" panose="020F0502020204030204" pitchFamily="34" charset="0"/>
              </a:rPr>
              <a:t>Een preek over Genesis 1:20-26</a:t>
            </a:r>
          </a:p>
          <a:p>
            <a:r>
              <a:rPr lang="nl-NL" sz="2400" dirty="0" smtClean="0">
                <a:latin typeface="Calibri" panose="020F0502020204030204" pitchFamily="34" charset="0"/>
              </a:rPr>
              <a:t>Ter gelegenheid van Dierendag</a:t>
            </a:r>
          </a:p>
          <a:p>
            <a:r>
              <a:rPr lang="nl-NL" sz="2400" dirty="0" smtClean="0">
                <a:latin typeface="Calibri" panose="020F0502020204030204" pitchFamily="34" charset="0"/>
              </a:rPr>
              <a:t>Jeroen </a:t>
            </a:r>
            <a:r>
              <a:rPr lang="nl-NL" sz="2400" dirty="0" err="1" smtClean="0">
                <a:latin typeface="Calibri" panose="020F0502020204030204" pitchFamily="34" charset="0"/>
              </a:rPr>
              <a:t>Sytsma</a:t>
            </a: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40" y="4736408"/>
            <a:ext cx="4109060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Genesis 1 is mooi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God spreekt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Theologie</a:t>
            </a:r>
            <a:endParaRPr lang="nl-NL" dirty="0">
              <a:latin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</a:rPr>
              <a:t>Compositie</a:t>
            </a: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Compositie in Genesis 1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1: licht en </a:t>
            </a:r>
            <a:r>
              <a:rPr lang="nl-NL" dirty="0" smtClean="0">
                <a:latin typeface="Calibri" panose="020F0502020204030204" pitchFamily="34" charset="0"/>
              </a:rPr>
              <a:t>duisternis		4</a:t>
            </a:r>
            <a:r>
              <a:rPr lang="nl-NL" dirty="0">
                <a:latin typeface="Calibri" panose="020F0502020204030204" pitchFamily="34" charset="0"/>
              </a:rPr>
              <a:t>: zon, maan en sterren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2: lucht en </a:t>
            </a:r>
            <a:r>
              <a:rPr lang="nl-NL" dirty="0" smtClean="0">
                <a:latin typeface="Calibri" panose="020F0502020204030204" pitchFamily="34" charset="0"/>
              </a:rPr>
              <a:t>water			5</a:t>
            </a:r>
            <a:r>
              <a:rPr lang="nl-NL" dirty="0">
                <a:latin typeface="Calibri" panose="020F0502020204030204" pitchFamily="34" charset="0"/>
              </a:rPr>
              <a:t>: vissen en vogels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3: </a:t>
            </a:r>
            <a:r>
              <a:rPr lang="nl-NL" dirty="0" smtClean="0">
                <a:latin typeface="Calibri" panose="020F0502020204030204" pitchFamily="34" charset="0"/>
              </a:rPr>
              <a:t>land						6</a:t>
            </a:r>
            <a:r>
              <a:rPr lang="nl-NL" dirty="0">
                <a:latin typeface="Calibri" panose="020F0502020204030204" pitchFamily="34" charset="0"/>
              </a:rPr>
              <a:t>: landdieren en mensen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1. Vullen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In Genesis lees je wat God ons zelf wil vertellen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God wilde de lege aarde vullen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En Hij wilde de geestelijke leegte </a:t>
            </a:r>
            <a:r>
              <a:rPr lang="nl-NL" dirty="0" smtClean="0">
                <a:latin typeface="Calibri" panose="020F0502020204030204" pitchFamily="34" charset="0"/>
              </a:rPr>
              <a:t>vullen, ons hart</a:t>
            </a: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2. Leven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>
                <a:latin typeface="Calibri" panose="020F0502020204030204" pitchFamily="34" charset="0"/>
              </a:rPr>
              <a:t>Leven </a:t>
            </a:r>
            <a:r>
              <a:rPr lang="nl-NL" i="1" dirty="0">
                <a:latin typeface="Calibri" panose="020F0502020204030204" pitchFamily="34" charset="0"/>
              </a:rPr>
              <a:t>zomaar …. ??</a:t>
            </a:r>
          </a:p>
          <a:p>
            <a:pPr marL="0" indent="0" algn="ctr">
              <a:buNone/>
            </a:pPr>
            <a:endParaRPr lang="nl-NL" i="1" dirty="0"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 verbijsterend onwaarschijnlijk</a:t>
            </a:r>
          </a:p>
          <a:p>
            <a:r>
              <a:rPr lang="nl-NL" dirty="0">
                <a:latin typeface="Calibri" panose="020F0502020204030204" pitchFamily="34" charset="0"/>
              </a:rPr>
              <a:t> een gebouw zonder ingang</a:t>
            </a:r>
          </a:p>
          <a:p>
            <a:r>
              <a:rPr lang="nl-NL" dirty="0">
                <a:latin typeface="Calibri" panose="020F0502020204030204" pitchFamily="34" charset="0"/>
              </a:rPr>
              <a:t> het grootste geloof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</a:endParaRPr>
          </a:p>
          <a:p>
            <a:pPr lvl="1"/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2. Leven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dirty="0" smtClean="0">
                <a:latin typeface="Calibri" panose="020F0502020204030204" pitchFamily="34" charset="0"/>
              </a:rPr>
              <a:t>We staan hier op heilige grond…</a:t>
            </a:r>
            <a:endParaRPr lang="nl-NL" i="1" dirty="0" smtClean="0">
              <a:latin typeface="Calibri" panose="020F0502020204030204" pitchFamily="34" charset="0"/>
            </a:endParaRPr>
          </a:p>
          <a:p>
            <a:pPr lvl="1"/>
            <a:endParaRPr lang="nl-NL" dirty="0" smtClean="0">
              <a:latin typeface="Calibri" panose="020F0502020204030204" pitchFamily="34" charset="0"/>
            </a:endParaRPr>
          </a:p>
          <a:p>
            <a:pPr lvl="1"/>
            <a:r>
              <a:rPr lang="nl-NL" sz="2400" dirty="0" smtClean="0">
                <a:latin typeface="Calibri" panose="020F0502020204030204" pitchFamily="34" charset="0"/>
              </a:rPr>
              <a:t>Creativiteit</a:t>
            </a:r>
            <a:endParaRPr lang="nl-NL" sz="2400" dirty="0" smtClean="0">
              <a:latin typeface="Calibri" panose="020F0502020204030204" pitchFamily="34" charset="0"/>
            </a:endParaRPr>
          </a:p>
          <a:p>
            <a:pPr lvl="1"/>
            <a:r>
              <a:rPr lang="nl-NL" sz="2400" dirty="0" smtClean="0">
                <a:latin typeface="Calibri" panose="020F0502020204030204" pitchFamily="34" charset="0"/>
              </a:rPr>
              <a:t>Uitbundigheid</a:t>
            </a:r>
          </a:p>
          <a:p>
            <a:pPr lvl="1"/>
            <a:r>
              <a:rPr lang="nl-NL" sz="2400" dirty="0" smtClean="0">
                <a:latin typeface="Calibri" panose="020F0502020204030204" pitchFamily="34" charset="0"/>
              </a:rPr>
              <a:t>Intelligentie</a:t>
            </a:r>
          </a:p>
          <a:p>
            <a:pPr lvl="1"/>
            <a:r>
              <a:rPr lang="nl-NL" sz="2400" dirty="0" smtClean="0">
                <a:latin typeface="Calibri" panose="020F0502020204030204" pitchFamily="34" charset="0"/>
              </a:rPr>
              <a:t>Voorpret</a:t>
            </a:r>
            <a:endParaRPr lang="nl-NL" sz="2400" dirty="0" smtClean="0">
              <a:latin typeface="Calibri" panose="020F0502020204030204" pitchFamily="34" charset="0"/>
            </a:endParaRPr>
          </a:p>
          <a:p>
            <a:pPr lvl="1"/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3. Dino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de lieveling </a:t>
            </a:r>
            <a:r>
              <a:rPr lang="nl-NL" dirty="0" smtClean="0">
                <a:latin typeface="Calibri" panose="020F0502020204030204" pitchFamily="34" charset="0"/>
              </a:rPr>
              <a:t>van de evolutie-onderzoekers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loodzwaar </a:t>
            </a:r>
            <a:r>
              <a:rPr lang="nl-NL" dirty="0" smtClean="0">
                <a:latin typeface="Calibri" panose="020F0502020204030204" pitchFamily="34" charset="0"/>
              </a:rPr>
              <a:t>bewijs voor de Schepper</a:t>
            </a:r>
          </a:p>
          <a:p>
            <a:r>
              <a:rPr lang="nl-NL" dirty="0">
                <a:latin typeface="Calibri" panose="020F0502020204030204" pitchFamily="34" charset="0"/>
              </a:rPr>
              <a:t>v</a:t>
            </a:r>
            <a:r>
              <a:rPr lang="nl-NL" dirty="0" smtClean="0">
                <a:latin typeface="Calibri" panose="020F0502020204030204" pitchFamily="34" charset="0"/>
              </a:rPr>
              <a:t>ragen, vragen, vragen</a:t>
            </a: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759200"/>
            <a:ext cx="4648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4. Dodo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uitgestorven dier door toedoen van mensen</a:t>
            </a:r>
            <a:endParaRPr lang="nl-NL" dirty="0" smtClean="0">
              <a:latin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</a:rPr>
              <a:t>dodo houdt ons een spiegel voor: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	</a:t>
            </a:r>
            <a:r>
              <a:rPr lang="nl-NL" dirty="0" smtClean="0">
                <a:latin typeface="Calibri" panose="020F0502020204030204" pitchFamily="34" charset="0"/>
              </a:rPr>
              <a:t>oorzaak van het uitsterven is ons egoïsme, 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Jezus Christus</a:t>
            </a:r>
            <a:endParaRPr lang="nl-NL" dirty="0">
              <a:latin typeface="Calibri" panose="020F05020202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010" y="3782276"/>
            <a:ext cx="2477371" cy="2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5. Dodaars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</a:rPr>
              <a:t>Elke </a:t>
            </a:r>
            <a:r>
              <a:rPr lang="nl-NL" dirty="0">
                <a:latin typeface="Calibri" panose="020F0502020204030204" pitchFamily="34" charset="0"/>
              </a:rPr>
              <a:t>dodaars is een uitnodiging: </a:t>
            </a:r>
          </a:p>
          <a:p>
            <a:r>
              <a:rPr lang="nl-NL" dirty="0">
                <a:latin typeface="Calibri" panose="020F0502020204030204" pitchFamily="34" charset="0"/>
              </a:rPr>
              <a:t>om God te aanbidden </a:t>
            </a:r>
          </a:p>
          <a:p>
            <a:r>
              <a:rPr lang="nl-NL" dirty="0">
                <a:latin typeface="Calibri" panose="020F0502020204030204" pitchFamily="34" charset="0"/>
              </a:rPr>
              <a:t>en om te zorgen voor de schepping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382640"/>
            <a:ext cx="28592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0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150</Words>
  <Application>Microsoft Office PowerPoint</Application>
  <PresentationFormat>Breedbeeld</PresentationFormat>
  <Paragraphs>43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Organisch</vt:lpstr>
      <vt:lpstr>DINO, DODO EN DODAARS</vt:lpstr>
      <vt:lpstr>Genesis 1 is mooi</vt:lpstr>
      <vt:lpstr>Compositie in Genesis 1</vt:lpstr>
      <vt:lpstr>1. Vullen</vt:lpstr>
      <vt:lpstr>2. Leven</vt:lpstr>
      <vt:lpstr>2. Leven</vt:lpstr>
      <vt:lpstr>3. Dino</vt:lpstr>
      <vt:lpstr>4. Dodo</vt:lpstr>
      <vt:lpstr>5. Dodaars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</dc:creator>
  <cp:lastModifiedBy>Martine</cp:lastModifiedBy>
  <cp:revision>9</cp:revision>
  <dcterms:created xsi:type="dcterms:W3CDTF">2016-03-24T11:39:46Z</dcterms:created>
  <dcterms:modified xsi:type="dcterms:W3CDTF">2016-05-02T08:14:18Z</dcterms:modified>
</cp:coreProperties>
</file>